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4"/>
  </p:notesMasterIdLst>
  <p:sldIdLst>
    <p:sldId id="258" r:id="rId3"/>
    <p:sldId id="260" r:id="rId4"/>
    <p:sldId id="282" r:id="rId5"/>
    <p:sldId id="279" r:id="rId6"/>
    <p:sldId id="284" r:id="rId7"/>
    <p:sldId id="283" r:id="rId8"/>
    <p:sldId id="285" r:id="rId9"/>
    <p:sldId id="286" r:id="rId10"/>
    <p:sldId id="280" r:id="rId11"/>
    <p:sldId id="261" r:id="rId12"/>
    <p:sldId id="287" r:id="rId13"/>
    <p:sldId id="263" r:id="rId14"/>
    <p:sldId id="291" r:id="rId15"/>
    <p:sldId id="292" r:id="rId16"/>
    <p:sldId id="288" r:id="rId17"/>
    <p:sldId id="269" r:id="rId18"/>
    <p:sldId id="289" r:id="rId19"/>
    <p:sldId id="271" r:id="rId20"/>
    <p:sldId id="290" r:id="rId21"/>
    <p:sldId id="278" r:id="rId22"/>
    <p:sldId id="281" r:id="rId23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7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072" autoAdjust="0"/>
    <p:restoredTop sz="94692" autoAdjust="0"/>
  </p:normalViewPr>
  <p:slideViewPr>
    <p:cSldViewPr snapToObjects="1">
      <p:cViewPr>
        <p:scale>
          <a:sx n="110" d="100"/>
          <a:sy n="110" d="100"/>
        </p:scale>
        <p:origin x="-18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537E98-4D7B-4804-A19F-A25DB769BC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511294-7152-47B8-9A58-82AF86E1838B}">
      <dgm:prSet/>
      <dgm:spPr/>
      <dgm:t>
        <a:bodyPr/>
        <a:lstStyle/>
        <a:p>
          <a:pPr rtl="0"/>
          <a:r>
            <a:rPr lang="en-US" dirty="0" smtClean="0"/>
            <a:t>3.1 </a:t>
          </a:r>
          <a:r>
            <a:rPr lang="es-ES" dirty="0" smtClean="0"/>
            <a:t>Insumos </a:t>
          </a:r>
          <a:endParaRPr lang="es-ES" noProof="0" dirty="0"/>
        </a:p>
      </dgm:t>
    </dgm:pt>
    <dgm:pt modelId="{4D8EEDF6-1D8D-49DE-8042-D27BCD080565}" type="parTrans" cxnId="{A0B577BB-9E6C-4177-8E0C-86A82E0098A0}">
      <dgm:prSet/>
      <dgm:spPr/>
      <dgm:t>
        <a:bodyPr/>
        <a:lstStyle/>
        <a:p>
          <a:endParaRPr lang="en-US"/>
        </a:p>
      </dgm:t>
    </dgm:pt>
    <dgm:pt modelId="{75053D8F-C449-4721-9E19-0FBBE9AFEF98}" type="sibTrans" cxnId="{A0B577BB-9E6C-4177-8E0C-86A82E0098A0}">
      <dgm:prSet/>
      <dgm:spPr/>
      <dgm:t>
        <a:bodyPr/>
        <a:lstStyle/>
        <a:p>
          <a:endParaRPr lang="en-US"/>
        </a:p>
      </dgm:t>
    </dgm:pt>
    <dgm:pt modelId="{D7664EC0-BE00-4B5C-B12A-DB8698C176F7}">
      <dgm:prSet/>
      <dgm:spPr/>
      <dgm:t>
        <a:bodyPr/>
        <a:lstStyle/>
        <a:p>
          <a:pPr rtl="0"/>
          <a:r>
            <a:rPr lang="en-US" dirty="0" smtClean="0"/>
            <a:t>3.2 </a:t>
          </a:r>
          <a:r>
            <a:rPr lang="es-ES" noProof="0" dirty="0" smtClean="0"/>
            <a:t>Preparación de la base de micro-datos</a:t>
          </a:r>
          <a:endParaRPr lang="es-ES" noProof="0" dirty="0"/>
        </a:p>
      </dgm:t>
    </dgm:pt>
    <dgm:pt modelId="{C23757B9-65ED-474E-A5C2-292975828697}" type="parTrans" cxnId="{1A020BF4-D266-42A1-8A01-14A3DBB4CEBE}">
      <dgm:prSet/>
      <dgm:spPr/>
      <dgm:t>
        <a:bodyPr/>
        <a:lstStyle/>
        <a:p>
          <a:endParaRPr lang="en-US"/>
        </a:p>
      </dgm:t>
    </dgm:pt>
    <dgm:pt modelId="{00481BB9-C6C7-4080-A9D6-F11CB94894A0}" type="sibTrans" cxnId="{1A020BF4-D266-42A1-8A01-14A3DBB4CEBE}">
      <dgm:prSet/>
      <dgm:spPr/>
      <dgm:t>
        <a:bodyPr/>
        <a:lstStyle/>
        <a:p>
          <a:endParaRPr lang="en-US"/>
        </a:p>
      </dgm:t>
    </dgm:pt>
    <dgm:pt modelId="{038E13E2-4EF2-4D7B-8038-3CEDFD48D663}">
      <dgm:prSet/>
      <dgm:spPr/>
      <dgm:t>
        <a:bodyPr/>
        <a:lstStyle/>
        <a:p>
          <a:pPr rtl="0"/>
          <a:r>
            <a:rPr lang="en-US" dirty="0" smtClean="0"/>
            <a:t>3.3 </a:t>
          </a:r>
          <a:r>
            <a:rPr lang="es-ES" dirty="0" smtClean="0"/>
            <a:t>Técnicas básicas</a:t>
          </a:r>
          <a:endParaRPr lang="en-US" dirty="0"/>
        </a:p>
      </dgm:t>
    </dgm:pt>
    <dgm:pt modelId="{150F797B-52D0-4386-B0CE-B198A4B3EF8E}" type="parTrans" cxnId="{07059D48-E9C6-4086-A15F-6F8A1418F11C}">
      <dgm:prSet/>
      <dgm:spPr/>
      <dgm:t>
        <a:bodyPr/>
        <a:lstStyle/>
        <a:p>
          <a:endParaRPr lang="en-US"/>
        </a:p>
      </dgm:t>
    </dgm:pt>
    <dgm:pt modelId="{45FC46E3-BF23-409A-8311-B4A810E13865}" type="sibTrans" cxnId="{07059D48-E9C6-4086-A15F-6F8A1418F11C}">
      <dgm:prSet/>
      <dgm:spPr/>
      <dgm:t>
        <a:bodyPr/>
        <a:lstStyle/>
        <a:p>
          <a:endParaRPr lang="en-US"/>
        </a:p>
      </dgm:t>
    </dgm:pt>
    <dgm:pt modelId="{54ECF08A-60B7-43C0-9038-922FFB721C2F}">
      <dgm:prSet/>
      <dgm:spPr/>
      <dgm:t>
        <a:bodyPr/>
        <a:lstStyle/>
        <a:p>
          <a:pPr rtl="0"/>
          <a:r>
            <a:rPr lang="en-US" dirty="0" smtClean="0"/>
            <a:t>3.4 </a:t>
          </a:r>
          <a:r>
            <a:rPr lang="es-ES" noProof="0" dirty="0" smtClean="0"/>
            <a:t>Pasos para completar las cuentas</a:t>
          </a:r>
          <a:endParaRPr lang="es-ES" noProof="0" dirty="0"/>
        </a:p>
      </dgm:t>
    </dgm:pt>
    <dgm:pt modelId="{8319A77F-DCDE-4CB8-BA4B-CD50B723CD82}" type="parTrans" cxnId="{CF809BD5-F61D-420E-ADF7-CCFE00671A21}">
      <dgm:prSet/>
      <dgm:spPr/>
      <dgm:t>
        <a:bodyPr/>
        <a:lstStyle/>
        <a:p>
          <a:endParaRPr lang="en-US"/>
        </a:p>
      </dgm:t>
    </dgm:pt>
    <dgm:pt modelId="{CFFDFD09-F101-41D8-8D89-12ADC05758EF}" type="sibTrans" cxnId="{CF809BD5-F61D-420E-ADF7-CCFE00671A21}">
      <dgm:prSet/>
      <dgm:spPr/>
      <dgm:t>
        <a:bodyPr/>
        <a:lstStyle/>
        <a:p>
          <a:endParaRPr lang="en-US"/>
        </a:p>
      </dgm:t>
    </dgm:pt>
    <dgm:pt modelId="{7F82B175-75E9-4E88-BE2F-ECE8B19FC630}" type="pres">
      <dgm:prSet presAssocID="{27537E98-4D7B-4804-A19F-A25DB769BC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A5A699-C575-4D73-A89E-25D93735C08D}" type="pres">
      <dgm:prSet presAssocID="{D4511294-7152-47B8-9A58-82AF86E1838B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874AB-CA83-42A0-8E7F-B6604349FF02}" type="pres">
      <dgm:prSet presAssocID="{75053D8F-C449-4721-9E19-0FBBE9AFEF98}" presName="spacer" presStyleCnt="0"/>
      <dgm:spPr/>
    </dgm:pt>
    <dgm:pt modelId="{9367EC10-4B77-4B53-836B-C1EA627D507D}" type="pres">
      <dgm:prSet presAssocID="{D7664EC0-BE00-4B5C-B12A-DB8698C176F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384E8-EA17-438B-887B-0CAE79C1BB1C}" type="pres">
      <dgm:prSet presAssocID="{00481BB9-C6C7-4080-A9D6-F11CB94894A0}" presName="spacer" presStyleCnt="0"/>
      <dgm:spPr/>
    </dgm:pt>
    <dgm:pt modelId="{4A5AE198-A1A5-4C61-B265-A5255F6CFFAA}" type="pres">
      <dgm:prSet presAssocID="{038E13E2-4EF2-4D7B-8038-3CEDFD48D66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57742-5407-43F0-9DE4-D8B4BF6E461B}" type="pres">
      <dgm:prSet presAssocID="{45FC46E3-BF23-409A-8311-B4A810E13865}" presName="spacer" presStyleCnt="0"/>
      <dgm:spPr/>
    </dgm:pt>
    <dgm:pt modelId="{43B2B63A-1836-4803-A4F4-2129F3FA3CD2}" type="pres">
      <dgm:prSet presAssocID="{54ECF08A-60B7-43C0-9038-922FFB721C2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809BD5-F61D-420E-ADF7-CCFE00671A21}" srcId="{27537E98-4D7B-4804-A19F-A25DB769BC9F}" destId="{54ECF08A-60B7-43C0-9038-922FFB721C2F}" srcOrd="3" destOrd="0" parTransId="{8319A77F-DCDE-4CB8-BA4B-CD50B723CD82}" sibTransId="{CFFDFD09-F101-41D8-8D89-12ADC05758EF}"/>
    <dgm:cxn modelId="{1A020BF4-D266-42A1-8A01-14A3DBB4CEBE}" srcId="{27537E98-4D7B-4804-A19F-A25DB769BC9F}" destId="{D7664EC0-BE00-4B5C-B12A-DB8698C176F7}" srcOrd="1" destOrd="0" parTransId="{C23757B9-65ED-474E-A5C2-292975828697}" sibTransId="{00481BB9-C6C7-4080-A9D6-F11CB94894A0}"/>
    <dgm:cxn modelId="{07059D48-E9C6-4086-A15F-6F8A1418F11C}" srcId="{27537E98-4D7B-4804-A19F-A25DB769BC9F}" destId="{038E13E2-4EF2-4D7B-8038-3CEDFD48D663}" srcOrd="2" destOrd="0" parTransId="{150F797B-52D0-4386-B0CE-B198A4B3EF8E}" sibTransId="{45FC46E3-BF23-409A-8311-B4A810E13865}"/>
    <dgm:cxn modelId="{734CE922-42A3-4075-AE8D-5CD7E85A06B6}" type="presOf" srcId="{D4511294-7152-47B8-9A58-82AF86E1838B}" destId="{B7A5A699-C575-4D73-A89E-25D93735C08D}" srcOrd="0" destOrd="0" presId="urn:microsoft.com/office/officeart/2005/8/layout/vList2"/>
    <dgm:cxn modelId="{E2C39137-6B7D-40B0-940A-6FE285321DF2}" type="presOf" srcId="{038E13E2-4EF2-4D7B-8038-3CEDFD48D663}" destId="{4A5AE198-A1A5-4C61-B265-A5255F6CFFAA}" srcOrd="0" destOrd="0" presId="urn:microsoft.com/office/officeart/2005/8/layout/vList2"/>
    <dgm:cxn modelId="{7EF2CF39-F5A2-40A4-A2E0-CB93BC0EA434}" type="presOf" srcId="{27537E98-4D7B-4804-A19F-A25DB769BC9F}" destId="{7F82B175-75E9-4E88-BE2F-ECE8B19FC630}" srcOrd="0" destOrd="0" presId="urn:microsoft.com/office/officeart/2005/8/layout/vList2"/>
    <dgm:cxn modelId="{B02FB5F3-4A0B-4AEB-A81E-65B54FAA499A}" type="presOf" srcId="{54ECF08A-60B7-43C0-9038-922FFB721C2F}" destId="{43B2B63A-1836-4803-A4F4-2129F3FA3CD2}" srcOrd="0" destOrd="0" presId="urn:microsoft.com/office/officeart/2005/8/layout/vList2"/>
    <dgm:cxn modelId="{A0B577BB-9E6C-4177-8E0C-86A82E0098A0}" srcId="{27537E98-4D7B-4804-A19F-A25DB769BC9F}" destId="{D4511294-7152-47B8-9A58-82AF86E1838B}" srcOrd="0" destOrd="0" parTransId="{4D8EEDF6-1D8D-49DE-8042-D27BCD080565}" sibTransId="{75053D8F-C449-4721-9E19-0FBBE9AFEF98}"/>
    <dgm:cxn modelId="{DD51BD8F-8F3E-4CD7-98DE-70A58C8CB9E8}" type="presOf" srcId="{D7664EC0-BE00-4B5C-B12A-DB8698C176F7}" destId="{9367EC10-4B77-4B53-836B-C1EA627D507D}" srcOrd="0" destOrd="0" presId="urn:microsoft.com/office/officeart/2005/8/layout/vList2"/>
    <dgm:cxn modelId="{4C8C2247-DF79-415B-AFF8-24E3ED319A85}" type="presParOf" srcId="{7F82B175-75E9-4E88-BE2F-ECE8B19FC630}" destId="{B7A5A699-C575-4D73-A89E-25D93735C08D}" srcOrd="0" destOrd="0" presId="urn:microsoft.com/office/officeart/2005/8/layout/vList2"/>
    <dgm:cxn modelId="{85594C97-448F-4545-B7C4-FBC83CFED5EA}" type="presParOf" srcId="{7F82B175-75E9-4E88-BE2F-ECE8B19FC630}" destId="{C12874AB-CA83-42A0-8E7F-B6604349FF02}" srcOrd="1" destOrd="0" presId="urn:microsoft.com/office/officeart/2005/8/layout/vList2"/>
    <dgm:cxn modelId="{78F9F326-E5D3-4DD1-BCA4-43689D8CE8ED}" type="presParOf" srcId="{7F82B175-75E9-4E88-BE2F-ECE8B19FC630}" destId="{9367EC10-4B77-4B53-836B-C1EA627D507D}" srcOrd="2" destOrd="0" presId="urn:microsoft.com/office/officeart/2005/8/layout/vList2"/>
    <dgm:cxn modelId="{A31F9580-3598-4499-AE84-E1685392C927}" type="presParOf" srcId="{7F82B175-75E9-4E88-BE2F-ECE8B19FC630}" destId="{3F4384E8-EA17-438B-887B-0CAE79C1BB1C}" srcOrd="3" destOrd="0" presId="urn:microsoft.com/office/officeart/2005/8/layout/vList2"/>
    <dgm:cxn modelId="{B3E991CD-5C42-4B44-AE44-1B7444D70DF0}" type="presParOf" srcId="{7F82B175-75E9-4E88-BE2F-ECE8B19FC630}" destId="{4A5AE198-A1A5-4C61-B265-A5255F6CFFAA}" srcOrd="4" destOrd="0" presId="urn:microsoft.com/office/officeart/2005/8/layout/vList2"/>
    <dgm:cxn modelId="{A254D89C-5CC2-4635-9C19-97CEC19D7F14}" type="presParOf" srcId="{7F82B175-75E9-4E88-BE2F-ECE8B19FC630}" destId="{4F557742-5407-43F0-9DE4-D8B4BF6E461B}" srcOrd="5" destOrd="0" presId="urn:microsoft.com/office/officeart/2005/8/layout/vList2"/>
    <dgm:cxn modelId="{A16A467A-498E-4AD5-9100-D21A91F249DA}" type="presParOf" srcId="{7F82B175-75E9-4E88-BE2F-ECE8B19FC630}" destId="{43B2B63A-1836-4803-A4F4-2129F3FA3CD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7537E98-4D7B-4804-A19F-A25DB769BC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511294-7152-47B8-9A58-82AF86E1838B}">
      <dgm:prSet/>
      <dgm:spPr>
        <a:solidFill>
          <a:schemeClr val="accent6"/>
        </a:solidFill>
      </dgm:spPr>
      <dgm:t>
        <a:bodyPr/>
        <a:lstStyle/>
        <a:p>
          <a:pPr rtl="0"/>
          <a:r>
            <a:rPr lang="en-US" dirty="0" smtClean="0"/>
            <a:t>3.1 </a:t>
          </a:r>
          <a:r>
            <a:rPr lang="es-ES" dirty="0" smtClean="0"/>
            <a:t>Insumos </a:t>
          </a:r>
          <a:endParaRPr lang="es-ES" noProof="0" dirty="0"/>
        </a:p>
      </dgm:t>
    </dgm:pt>
    <dgm:pt modelId="{4D8EEDF6-1D8D-49DE-8042-D27BCD080565}" type="parTrans" cxnId="{A0B577BB-9E6C-4177-8E0C-86A82E0098A0}">
      <dgm:prSet/>
      <dgm:spPr/>
      <dgm:t>
        <a:bodyPr/>
        <a:lstStyle/>
        <a:p>
          <a:endParaRPr lang="en-US"/>
        </a:p>
      </dgm:t>
    </dgm:pt>
    <dgm:pt modelId="{75053D8F-C449-4721-9E19-0FBBE9AFEF98}" type="sibTrans" cxnId="{A0B577BB-9E6C-4177-8E0C-86A82E0098A0}">
      <dgm:prSet/>
      <dgm:spPr/>
      <dgm:t>
        <a:bodyPr/>
        <a:lstStyle/>
        <a:p>
          <a:endParaRPr lang="en-US"/>
        </a:p>
      </dgm:t>
    </dgm:pt>
    <dgm:pt modelId="{D7664EC0-BE00-4B5C-B12A-DB8698C176F7}">
      <dgm:prSet/>
      <dgm:spPr/>
      <dgm:t>
        <a:bodyPr/>
        <a:lstStyle/>
        <a:p>
          <a:pPr rtl="0"/>
          <a:r>
            <a:rPr lang="en-US" dirty="0" smtClean="0"/>
            <a:t>3.2 </a:t>
          </a:r>
          <a:r>
            <a:rPr lang="es-ES" noProof="0" dirty="0" smtClean="0"/>
            <a:t>Preparación de la base de micro-datos</a:t>
          </a:r>
          <a:endParaRPr lang="es-ES" noProof="0" dirty="0"/>
        </a:p>
      </dgm:t>
    </dgm:pt>
    <dgm:pt modelId="{C23757B9-65ED-474E-A5C2-292975828697}" type="parTrans" cxnId="{1A020BF4-D266-42A1-8A01-14A3DBB4CEBE}">
      <dgm:prSet/>
      <dgm:spPr/>
      <dgm:t>
        <a:bodyPr/>
        <a:lstStyle/>
        <a:p>
          <a:endParaRPr lang="en-US"/>
        </a:p>
      </dgm:t>
    </dgm:pt>
    <dgm:pt modelId="{00481BB9-C6C7-4080-A9D6-F11CB94894A0}" type="sibTrans" cxnId="{1A020BF4-D266-42A1-8A01-14A3DBB4CEBE}">
      <dgm:prSet/>
      <dgm:spPr/>
      <dgm:t>
        <a:bodyPr/>
        <a:lstStyle/>
        <a:p>
          <a:endParaRPr lang="en-US"/>
        </a:p>
      </dgm:t>
    </dgm:pt>
    <dgm:pt modelId="{038E13E2-4EF2-4D7B-8038-3CEDFD48D663}">
      <dgm:prSet/>
      <dgm:spPr/>
      <dgm:t>
        <a:bodyPr/>
        <a:lstStyle/>
        <a:p>
          <a:pPr rtl="0"/>
          <a:r>
            <a:rPr lang="en-US" dirty="0" smtClean="0"/>
            <a:t>3.3 </a:t>
          </a:r>
          <a:r>
            <a:rPr lang="es-ES" dirty="0" smtClean="0"/>
            <a:t>Técnicas básicas</a:t>
          </a:r>
          <a:endParaRPr lang="en-US" dirty="0"/>
        </a:p>
      </dgm:t>
    </dgm:pt>
    <dgm:pt modelId="{150F797B-52D0-4386-B0CE-B198A4B3EF8E}" type="parTrans" cxnId="{07059D48-E9C6-4086-A15F-6F8A1418F11C}">
      <dgm:prSet/>
      <dgm:spPr/>
      <dgm:t>
        <a:bodyPr/>
        <a:lstStyle/>
        <a:p>
          <a:endParaRPr lang="en-US"/>
        </a:p>
      </dgm:t>
    </dgm:pt>
    <dgm:pt modelId="{45FC46E3-BF23-409A-8311-B4A810E13865}" type="sibTrans" cxnId="{07059D48-E9C6-4086-A15F-6F8A1418F11C}">
      <dgm:prSet/>
      <dgm:spPr/>
      <dgm:t>
        <a:bodyPr/>
        <a:lstStyle/>
        <a:p>
          <a:endParaRPr lang="en-US"/>
        </a:p>
      </dgm:t>
    </dgm:pt>
    <dgm:pt modelId="{54ECF08A-60B7-43C0-9038-922FFB721C2F}">
      <dgm:prSet/>
      <dgm:spPr/>
      <dgm:t>
        <a:bodyPr/>
        <a:lstStyle/>
        <a:p>
          <a:pPr rtl="0"/>
          <a:r>
            <a:rPr lang="en-US" dirty="0" smtClean="0"/>
            <a:t>3.4 </a:t>
          </a:r>
          <a:r>
            <a:rPr lang="es-ES" noProof="0" dirty="0" smtClean="0"/>
            <a:t>Pasos para completar las cuentas</a:t>
          </a:r>
          <a:endParaRPr lang="es-ES" noProof="0" dirty="0"/>
        </a:p>
      </dgm:t>
    </dgm:pt>
    <dgm:pt modelId="{8319A77F-DCDE-4CB8-BA4B-CD50B723CD82}" type="parTrans" cxnId="{CF809BD5-F61D-420E-ADF7-CCFE00671A21}">
      <dgm:prSet/>
      <dgm:spPr/>
      <dgm:t>
        <a:bodyPr/>
        <a:lstStyle/>
        <a:p>
          <a:endParaRPr lang="en-US"/>
        </a:p>
      </dgm:t>
    </dgm:pt>
    <dgm:pt modelId="{CFFDFD09-F101-41D8-8D89-12ADC05758EF}" type="sibTrans" cxnId="{CF809BD5-F61D-420E-ADF7-CCFE00671A21}">
      <dgm:prSet/>
      <dgm:spPr/>
      <dgm:t>
        <a:bodyPr/>
        <a:lstStyle/>
        <a:p>
          <a:endParaRPr lang="en-US"/>
        </a:p>
      </dgm:t>
    </dgm:pt>
    <dgm:pt modelId="{7F82B175-75E9-4E88-BE2F-ECE8B19FC630}" type="pres">
      <dgm:prSet presAssocID="{27537E98-4D7B-4804-A19F-A25DB769BC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A5A699-C575-4D73-A89E-25D93735C08D}" type="pres">
      <dgm:prSet presAssocID="{D4511294-7152-47B8-9A58-82AF86E1838B}" presName="parentText" presStyleLbl="node1" presStyleIdx="0" presStyleCnt="4" custLinFactNeighborY="78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874AB-CA83-42A0-8E7F-B6604349FF02}" type="pres">
      <dgm:prSet presAssocID="{75053D8F-C449-4721-9E19-0FBBE9AFEF98}" presName="spacer" presStyleCnt="0"/>
      <dgm:spPr/>
    </dgm:pt>
    <dgm:pt modelId="{9367EC10-4B77-4B53-836B-C1EA627D507D}" type="pres">
      <dgm:prSet presAssocID="{D7664EC0-BE00-4B5C-B12A-DB8698C176F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384E8-EA17-438B-887B-0CAE79C1BB1C}" type="pres">
      <dgm:prSet presAssocID="{00481BB9-C6C7-4080-A9D6-F11CB94894A0}" presName="spacer" presStyleCnt="0"/>
      <dgm:spPr/>
    </dgm:pt>
    <dgm:pt modelId="{4A5AE198-A1A5-4C61-B265-A5255F6CFFAA}" type="pres">
      <dgm:prSet presAssocID="{038E13E2-4EF2-4D7B-8038-3CEDFD48D66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57742-5407-43F0-9DE4-D8B4BF6E461B}" type="pres">
      <dgm:prSet presAssocID="{45FC46E3-BF23-409A-8311-B4A810E13865}" presName="spacer" presStyleCnt="0"/>
      <dgm:spPr/>
    </dgm:pt>
    <dgm:pt modelId="{43B2B63A-1836-4803-A4F4-2129F3FA3CD2}" type="pres">
      <dgm:prSet presAssocID="{54ECF08A-60B7-43C0-9038-922FFB721C2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F809BD5-F61D-420E-ADF7-CCFE00671A21}" srcId="{27537E98-4D7B-4804-A19F-A25DB769BC9F}" destId="{54ECF08A-60B7-43C0-9038-922FFB721C2F}" srcOrd="3" destOrd="0" parTransId="{8319A77F-DCDE-4CB8-BA4B-CD50B723CD82}" sibTransId="{CFFDFD09-F101-41D8-8D89-12ADC05758EF}"/>
    <dgm:cxn modelId="{9880FFEE-B8E1-1C45-9C4C-F86B2CAFD06E}" type="presOf" srcId="{54ECF08A-60B7-43C0-9038-922FFB721C2F}" destId="{43B2B63A-1836-4803-A4F4-2129F3FA3CD2}" srcOrd="0" destOrd="0" presId="urn:microsoft.com/office/officeart/2005/8/layout/vList2"/>
    <dgm:cxn modelId="{6906690D-7D07-4C40-A655-EAB213D4B124}" type="presOf" srcId="{27537E98-4D7B-4804-A19F-A25DB769BC9F}" destId="{7F82B175-75E9-4E88-BE2F-ECE8B19FC630}" srcOrd="0" destOrd="0" presId="urn:microsoft.com/office/officeart/2005/8/layout/vList2"/>
    <dgm:cxn modelId="{1A020BF4-D266-42A1-8A01-14A3DBB4CEBE}" srcId="{27537E98-4D7B-4804-A19F-A25DB769BC9F}" destId="{D7664EC0-BE00-4B5C-B12A-DB8698C176F7}" srcOrd="1" destOrd="0" parTransId="{C23757B9-65ED-474E-A5C2-292975828697}" sibTransId="{00481BB9-C6C7-4080-A9D6-F11CB94894A0}"/>
    <dgm:cxn modelId="{66E68B19-B35A-D940-A47D-B064FB0D2CD5}" type="presOf" srcId="{038E13E2-4EF2-4D7B-8038-3CEDFD48D663}" destId="{4A5AE198-A1A5-4C61-B265-A5255F6CFFAA}" srcOrd="0" destOrd="0" presId="urn:microsoft.com/office/officeart/2005/8/layout/vList2"/>
    <dgm:cxn modelId="{07059D48-E9C6-4086-A15F-6F8A1418F11C}" srcId="{27537E98-4D7B-4804-A19F-A25DB769BC9F}" destId="{038E13E2-4EF2-4D7B-8038-3CEDFD48D663}" srcOrd="2" destOrd="0" parTransId="{150F797B-52D0-4386-B0CE-B198A4B3EF8E}" sibTransId="{45FC46E3-BF23-409A-8311-B4A810E13865}"/>
    <dgm:cxn modelId="{51026ABE-0BFB-124E-AD0E-30CBC4F21CC6}" type="presOf" srcId="{D4511294-7152-47B8-9A58-82AF86E1838B}" destId="{B7A5A699-C575-4D73-A89E-25D93735C08D}" srcOrd="0" destOrd="0" presId="urn:microsoft.com/office/officeart/2005/8/layout/vList2"/>
    <dgm:cxn modelId="{A75DF879-F184-B647-904B-A9A5C91B77AF}" type="presOf" srcId="{D7664EC0-BE00-4B5C-B12A-DB8698C176F7}" destId="{9367EC10-4B77-4B53-836B-C1EA627D507D}" srcOrd="0" destOrd="0" presId="urn:microsoft.com/office/officeart/2005/8/layout/vList2"/>
    <dgm:cxn modelId="{A0B577BB-9E6C-4177-8E0C-86A82E0098A0}" srcId="{27537E98-4D7B-4804-A19F-A25DB769BC9F}" destId="{D4511294-7152-47B8-9A58-82AF86E1838B}" srcOrd="0" destOrd="0" parTransId="{4D8EEDF6-1D8D-49DE-8042-D27BCD080565}" sibTransId="{75053D8F-C449-4721-9E19-0FBBE9AFEF98}"/>
    <dgm:cxn modelId="{D19EB39D-D077-F44F-BA48-AD170A8C9FB4}" type="presParOf" srcId="{7F82B175-75E9-4E88-BE2F-ECE8B19FC630}" destId="{B7A5A699-C575-4D73-A89E-25D93735C08D}" srcOrd="0" destOrd="0" presId="urn:microsoft.com/office/officeart/2005/8/layout/vList2"/>
    <dgm:cxn modelId="{29E83D5D-247A-F541-8705-20F2AAC16042}" type="presParOf" srcId="{7F82B175-75E9-4E88-BE2F-ECE8B19FC630}" destId="{C12874AB-CA83-42A0-8E7F-B6604349FF02}" srcOrd="1" destOrd="0" presId="urn:microsoft.com/office/officeart/2005/8/layout/vList2"/>
    <dgm:cxn modelId="{BEEDB158-DA94-1F44-B74B-EA52CCC104F1}" type="presParOf" srcId="{7F82B175-75E9-4E88-BE2F-ECE8B19FC630}" destId="{9367EC10-4B77-4B53-836B-C1EA627D507D}" srcOrd="2" destOrd="0" presId="urn:microsoft.com/office/officeart/2005/8/layout/vList2"/>
    <dgm:cxn modelId="{4D397C20-5944-5A46-AD35-F18C0D7348B5}" type="presParOf" srcId="{7F82B175-75E9-4E88-BE2F-ECE8B19FC630}" destId="{3F4384E8-EA17-438B-887B-0CAE79C1BB1C}" srcOrd="3" destOrd="0" presId="urn:microsoft.com/office/officeart/2005/8/layout/vList2"/>
    <dgm:cxn modelId="{3895B316-D2F8-BE43-973F-A25BC5648ABE}" type="presParOf" srcId="{7F82B175-75E9-4E88-BE2F-ECE8B19FC630}" destId="{4A5AE198-A1A5-4C61-B265-A5255F6CFFAA}" srcOrd="4" destOrd="0" presId="urn:microsoft.com/office/officeart/2005/8/layout/vList2"/>
    <dgm:cxn modelId="{0B891656-4EDB-A043-B53E-70EE398BC306}" type="presParOf" srcId="{7F82B175-75E9-4E88-BE2F-ECE8B19FC630}" destId="{4F557742-5407-43F0-9DE4-D8B4BF6E461B}" srcOrd="5" destOrd="0" presId="urn:microsoft.com/office/officeart/2005/8/layout/vList2"/>
    <dgm:cxn modelId="{0B98A773-3476-D34B-B213-0A4F843F19B8}" type="presParOf" srcId="{7F82B175-75E9-4E88-BE2F-ECE8B19FC630}" destId="{43B2B63A-1836-4803-A4F4-2129F3FA3CD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537E98-4D7B-4804-A19F-A25DB769BC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511294-7152-47B8-9A58-82AF86E1838B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en-US" dirty="0" smtClean="0"/>
            <a:t>3.1 </a:t>
          </a:r>
          <a:r>
            <a:rPr lang="es-ES" dirty="0" smtClean="0"/>
            <a:t>Insumos </a:t>
          </a:r>
          <a:endParaRPr lang="es-ES" noProof="0" dirty="0"/>
        </a:p>
      </dgm:t>
    </dgm:pt>
    <dgm:pt modelId="{4D8EEDF6-1D8D-49DE-8042-D27BCD080565}" type="parTrans" cxnId="{A0B577BB-9E6C-4177-8E0C-86A82E0098A0}">
      <dgm:prSet/>
      <dgm:spPr/>
      <dgm:t>
        <a:bodyPr/>
        <a:lstStyle/>
        <a:p>
          <a:endParaRPr lang="en-US"/>
        </a:p>
      </dgm:t>
    </dgm:pt>
    <dgm:pt modelId="{75053D8F-C449-4721-9E19-0FBBE9AFEF98}" type="sibTrans" cxnId="{A0B577BB-9E6C-4177-8E0C-86A82E0098A0}">
      <dgm:prSet/>
      <dgm:spPr/>
      <dgm:t>
        <a:bodyPr/>
        <a:lstStyle/>
        <a:p>
          <a:endParaRPr lang="en-US"/>
        </a:p>
      </dgm:t>
    </dgm:pt>
    <dgm:pt modelId="{D7664EC0-BE00-4B5C-B12A-DB8698C176F7}">
      <dgm:prSet/>
      <dgm:spPr>
        <a:solidFill>
          <a:srgbClr val="F79646"/>
        </a:solidFill>
      </dgm:spPr>
      <dgm:t>
        <a:bodyPr/>
        <a:lstStyle/>
        <a:p>
          <a:pPr rtl="0"/>
          <a:r>
            <a:rPr lang="en-US" dirty="0" smtClean="0"/>
            <a:t>3.2 </a:t>
          </a:r>
          <a:r>
            <a:rPr lang="es-ES" noProof="0" dirty="0" smtClean="0"/>
            <a:t>Preparación de una base de micro-datos</a:t>
          </a:r>
          <a:endParaRPr lang="es-ES" noProof="0" dirty="0"/>
        </a:p>
      </dgm:t>
    </dgm:pt>
    <dgm:pt modelId="{C23757B9-65ED-474E-A5C2-292975828697}" type="parTrans" cxnId="{1A020BF4-D266-42A1-8A01-14A3DBB4CEBE}">
      <dgm:prSet/>
      <dgm:spPr/>
      <dgm:t>
        <a:bodyPr/>
        <a:lstStyle/>
        <a:p>
          <a:endParaRPr lang="en-US"/>
        </a:p>
      </dgm:t>
    </dgm:pt>
    <dgm:pt modelId="{00481BB9-C6C7-4080-A9D6-F11CB94894A0}" type="sibTrans" cxnId="{1A020BF4-D266-42A1-8A01-14A3DBB4CEBE}">
      <dgm:prSet/>
      <dgm:spPr/>
      <dgm:t>
        <a:bodyPr/>
        <a:lstStyle/>
        <a:p>
          <a:endParaRPr lang="en-US"/>
        </a:p>
      </dgm:t>
    </dgm:pt>
    <dgm:pt modelId="{038E13E2-4EF2-4D7B-8038-3CEDFD48D663}">
      <dgm:prSet/>
      <dgm:spPr/>
      <dgm:t>
        <a:bodyPr/>
        <a:lstStyle/>
        <a:p>
          <a:pPr rtl="0"/>
          <a:r>
            <a:rPr lang="en-US" dirty="0" smtClean="0"/>
            <a:t>3.3 </a:t>
          </a:r>
          <a:r>
            <a:rPr lang="es-ES" dirty="0" smtClean="0"/>
            <a:t>Técnicas básicas</a:t>
          </a:r>
          <a:endParaRPr lang="en-US" dirty="0"/>
        </a:p>
      </dgm:t>
    </dgm:pt>
    <dgm:pt modelId="{150F797B-52D0-4386-B0CE-B198A4B3EF8E}" type="parTrans" cxnId="{07059D48-E9C6-4086-A15F-6F8A1418F11C}">
      <dgm:prSet/>
      <dgm:spPr/>
      <dgm:t>
        <a:bodyPr/>
        <a:lstStyle/>
        <a:p>
          <a:endParaRPr lang="en-US"/>
        </a:p>
      </dgm:t>
    </dgm:pt>
    <dgm:pt modelId="{45FC46E3-BF23-409A-8311-B4A810E13865}" type="sibTrans" cxnId="{07059D48-E9C6-4086-A15F-6F8A1418F11C}">
      <dgm:prSet/>
      <dgm:spPr/>
      <dgm:t>
        <a:bodyPr/>
        <a:lstStyle/>
        <a:p>
          <a:endParaRPr lang="en-US"/>
        </a:p>
      </dgm:t>
    </dgm:pt>
    <dgm:pt modelId="{54ECF08A-60B7-43C0-9038-922FFB721C2F}">
      <dgm:prSet/>
      <dgm:spPr/>
      <dgm:t>
        <a:bodyPr/>
        <a:lstStyle/>
        <a:p>
          <a:pPr rtl="0"/>
          <a:r>
            <a:rPr lang="en-US" dirty="0" smtClean="0"/>
            <a:t>3.4 </a:t>
          </a:r>
          <a:r>
            <a:rPr lang="es-ES" noProof="0" dirty="0" smtClean="0"/>
            <a:t>Pasos para completar las cuentas</a:t>
          </a:r>
          <a:endParaRPr lang="es-ES" noProof="0" dirty="0"/>
        </a:p>
      </dgm:t>
    </dgm:pt>
    <dgm:pt modelId="{8319A77F-DCDE-4CB8-BA4B-CD50B723CD82}" type="parTrans" cxnId="{CF809BD5-F61D-420E-ADF7-CCFE00671A21}">
      <dgm:prSet/>
      <dgm:spPr/>
      <dgm:t>
        <a:bodyPr/>
        <a:lstStyle/>
        <a:p>
          <a:endParaRPr lang="en-US"/>
        </a:p>
      </dgm:t>
    </dgm:pt>
    <dgm:pt modelId="{CFFDFD09-F101-41D8-8D89-12ADC05758EF}" type="sibTrans" cxnId="{CF809BD5-F61D-420E-ADF7-CCFE00671A21}">
      <dgm:prSet/>
      <dgm:spPr/>
      <dgm:t>
        <a:bodyPr/>
        <a:lstStyle/>
        <a:p>
          <a:endParaRPr lang="en-US"/>
        </a:p>
      </dgm:t>
    </dgm:pt>
    <dgm:pt modelId="{7F82B175-75E9-4E88-BE2F-ECE8B19FC630}" type="pres">
      <dgm:prSet presAssocID="{27537E98-4D7B-4804-A19F-A25DB769BC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A5A699-C575-4D73-A89E-25D93735C08D}" type="pres">
      <dgm:prSet presAssocID="{D4511294-7152-47B8-9A58-82AF86E1838B}" presName="parentText" presStyleLbl="node1" presStyleIdx="0" presStyleCnt="4" custLinFactNeighborY="78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874AB-CA83-42A0-8E7F-B6604349FF02}" type="pres">
      <dgm:prSet presAssocID="{75053D8F-C449-4721-9E19-0FBBE9AFEF98}" presName="spacer" presStyleCnt="0"/>
      <dgm:spPr/>
    </dgm:pt>
    <dgm:pt modelId="{9367EC10-4B77-4B53-836B-C1EA627D507D}" type="pres">
      <dgm:prSet presAssocID="{D7664EC0-BE00-4B5C-B12A-DB8698C176F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384E8-EA17-438B-887B-0CAE79C1BB1C}" type="pres">
      <dgm:prSet presAssocID="{00481BB9-C6C7-4080-A9D6-F11CB94894A0}" presName="spacer" presStyleCnt="0"/>
      <dgm:spPr/>
    </dgm:pt>
    <dgm:pt modelId="{4A5AE198-A1A5-4C61-B265-A5255F6CFFAA}" type="pres">
      <dgm:prSet presAssocID="{038E13E2-4EF2-4D7B-8038-3CEDFD48D66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57742-5407-43F0-9DE4-D8B4BF6E461B}" type="pres">
      <dgm:prSet presAssocID="{45FC46E3-BF23-409A-8311-B4A810E13865}" presName="spacer" presStyleCnt="0"/>
      <dgm:spPr/>
    </dgm:pt>
    <dgm:pt modelId="{43B2B63A-1836-4803-A4F4-2129F3FA3CD2}" type="pres">
      <dgm:prSet presAssocID="{54ECF08A-60B7-43C0-9038-922FFB721C2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020BF4-D266-42A1-8A01-14A3DBB4CEBE}" srcId="{27537E98-4D7B-4804-A19F-A25DB769BC9F}" destId="{D7664EC0-BE00-4B5C-B12A-DB8698C176F7}" srcOrd="1" destOrd="0" parTransId="{C23757B9-65ED-474E-A5C2-292975828697}" sibTransId="{00481BB9-C6C7-4080-A9D6-F11CB94894A0}"/>
    <dgm:cxn modelId="{286D57DF-6A28-204A-83EB-FE4BE4B3BBF8}" type="presOf" srcId="{27537E98-4D7B-4804-A19F-A25DB769BC9F}" destId="{7F82B175-75E9-4E88-BE2F-ECE8B19FC630}" srcOrd="0" destOrd="0" presId="urn:microsoft.com/office/officeart/2005/8/layout/vList2"/>
    <dgm:cxn modelId="{A0B577BB-9E6C-4177-8E0C-86A82E0098A0}" srcId="{27537E98-4D7B-4804-A19F-A25DB769BC9F}" destId="{D4511294-7152-47B8-9A58-82AF86E1838B}" srcOrd="0" destOrd="0" parTransId="{4D8EEDF6-1D8D-49DE-8042-D27BCD080565}" sibTransId="{75053D8F-C449-4721-9E19-0FBBE9AFEF98}"/>
    <dgm:cxn modelId="{32C783E7-4561-1D49-80B8-8DF0EE24139D}" type="presOf" srcId="{038E13E2-4EF2-4D7B-8038-3CEDFD48D663}" destId="{4A5AE198-A1A5-4C61-B265-A5255F6CFFAA}" srcOrd="0" destOrd="0" presId="urn:microsoft.com/office/officeart/2005/8/layout/vList2"/>
    <dgm:cxn modelId="{398EE231-EC6C-044D-83A1-9AD9A58122E4}" type="presOf" srcId="{D4511294-7152-47B8-9A58-82AF86E1838B}" destId="{B7A5A699-C575-4D73-A89E-25D93735C08D}" srcOrd="0" destOrd="0" presId="urn:microsoft.com/office/officeart/2005/8/layout/vList2"/>
    <dgm:cxn modelId="{07059D48-E9C6-4086-A15F-6F8A1418F11C}" srcId="{27537E98-4D7B-4804-A19F-A25DB769BC9F}" destId="{038E13E2-4EF2-4D7B-8038-3CEDFD48D663}" srcOrd="2" destOrd="0" parTransId="{150F797B-52D0-4386-B0CE-B198A4B3EF8E}" sibTransId="{45FC46E3-BF23-409A-8311-B4A810E13865}"/>
    <dgm:cxn modelId="{1058B79A-3208-994A-8BD8-9DDB68ED798E}" type="presOf" srcId="{54ECF08A-60B7-43C0-9038-922FFB721C2F}" destId="{43B2B63A-1836-4803-A4F4-2129F3FA3CD2}" srcOrd="0" destOrd="0" presId="urn:microsoft.com/office/officeart/2005/8/layout/vList2"/>
    <dgm:cxn modelId="{CF809BD5-F61D-420E-ADF7-CCFE00671A21}" srcId="{27537E98-4D7B-4804-A19F-A25DB769BC9F}" destId="{54ECF08A-60B7-43C0-9038-922FFB721C2F}" srcOrd="3" destOrd="0" parTransId="{8319A77F-DCDE-4CB8-BA4B-CD50B723CD82}" sibTransId="{CFFDFD09-F101-41D8-8D89-12ADC05758EF}"/>
    <dgm:cxn modelId="{368C2BD6-0F76-B348-8D2A-C6978D806C3D}" type="presOf" srcId="{D7664EC0-BE00-4B5C-B12A-DB8698C176F7}" destId="{9367EC10-4B77-4B53-836B-C1EA627D507D}" srcOrd="0" destOrd="0" presId="urn:microsoft.com/office/officeart/2005/8/layout/vList2"/>
    <dgm:cxn modelId="{666702F2-2E43-AF40-9C83-EFE37327472B}" type="presParOf" srcId="{7F82B175-75E9-4E88-BE2F-ECE8B19FC630}" destId="{B7A5A699-C575-4D73-A89E-25D93735C08D}" srcOrd="0" destOrd="0" presId="urn:microsoft.com/office/officeart/2005/8/layout/vList2"/>
    <dgm:cxn modelId="{0085C6FD-2C34-EF4C-AACC-D9188AEA3832}" type="presParOf" srcId="{7F82B175-75E9-4E88-BE2F-ECE8B19FC630}" destId="{C12874AB-CA83-42A0-8E7F-B6604349FF02}" srcOrd="1" destOrd="0" presId="urn:microsoft.com/office/officeart/2005/8/layout/vList2"/>
    <dgm:cxn modelId="{2BEA628B-227E-014A-9D8F-682BCAFDB590}" type="presParOf" srcId="{7F82B175-75E9-4E88-BE2F-ECE8B19FC630}" destId="{9367EC10-4B77-4B53-836B-C1EA627D507D}" srcOrd="2" destOrd="0" presId="urn:microsoft.com/office/officeart/2005/8/layout/vList2"/>
    <dgm:cxn modelId="{AD959A4B-1270-374F-90A4-904C720D539F}" type="presParOf" srcId="{7F82B175-75E9-4E88-BE2F-ECE8B19FC630}" destId="{3F4384E8-EA17-438B-887B-0CAE79C1BB1C}" srcOrd="3" destOrd="0" presId="urn:microsoft.com/office/officeart/2005/8/layout/vList2"/>
    <dgm:cxn modelId="{268CD788-BB6D-854F-A19B-A4DC770E7BE4}" type="presParOf" srcId="{7F82B175-75E9-4E88-BE2F-ECE8B19FC630}" destId="{4A5AE198-A1A5-4C61-B265-A5255F6CFFAA}" srcOrd="4" destOrd="0" presId="urn:microsoft.com/office/officeart/2005/8/layout/vList2"/>
    <dgm:cxn modelId="{656A8437-7D0A-A041-9CB1-EFCB8C81436A}" type="presParOf" srcId="{7F82B175-75E9-4E88-BE2F-ECE8B19FC630}" destId="{4F557742-5407-43F0-9DE4-D8B4BF6E461B}" srcOrd="5" destOrd="0" presId="urn:microsoft.com/office/officeart/2005/8/layout/vList2"/>
    <dgm:cxn modelId="{9D07FC3E-9B66-C54C-B949-2442330BF495}" type="presParOf" srcId="{7F82B175-75E9-4E88-BE2F-ECE8B19FC630}" destId="{43B2B63A-1836-4803-A4F4-2129F3FA3CD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7537E98-4D7B-4804-A19F-A25DB769BC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511294-7152-47B8-9A58-82AF86E1838B}">
      <dgm:prSet/>
      <dgm:spPr>
        <a:solidFill>
          <a:srgbClr val="4F81BD"/>
        </a:solidFill>
      </dgm:spPr>
      <dgm:t>
        <a:bodyPr/>
        <a:lstStyle/>
        <a:p>
          <a:pPr rtl="0"/>
          <a:r>
            <a:rPr lang="en-US" dirty="0" smtClean="0"/>
            <a:t>3.1 </a:t>
          </a:r>
          <a:r>
            <a:rPr lang="es-ES" dirty="0" smtClean="0"/>
            <a:t>Insumos </a:t>
          </a:r>
          <a:endParaRPr lang="es-ES" noProof="0" dirty="0"/>
        </a:p>
      </dgm:t>
    </dgm:pt>
    <dgm:pt modelId="{4D8EEDF6-1D8D-49DE-8042-D27BCD080565}" type="parTrans" cxnId="{A0B577BB-9E6C-4177-8E0C-86A82E0098A0}">
      <dgm:prSet/>
      <dgm:spPr/>
      <dgm:t>
        <a:bodyPr/>
        <a:lstStyle/>
        <a:p>
          <a:endParaRPr lang="en-US"/>
        </a:p>
      </dgm:t>
    </dgm:pt>
    <dgm:pt modelId="{75053D8F-C449-4721-9E19-0FBBE9AFEF98}" type="sibTrans" cxnId="{A0B577BB-9E6C-4177-8E0C-86A82E0098A0}">
      <dgm:prSet/>
      <dgm:spPr/>
      <dgm:t>
        <a:bodyPr/>
        <a:lstStyle/>
        <a:p>
          <a:endParaRPr lang="en-US"/>
        </a:p>
      </dgm:t>
    </dgm:pt>
    <dgm:pt modelId="{D7664EC0-BE00-4B5C-B12A-DB8698C176F7}">
      <dgm:prSet/>
      <dgm:spPr/>
      <dgm:t>
        <a:bodyPr/>
        <a:lstStyle/>
        <a:p>
          <a:pPr rtl="0"/>
          <a:r>
            <a:rPr lang="en-US" dirty="0" smtClean="0"/>
            <a:t>3.2 </a:t>
          </a:r>
          <a:r>
            <a:rPr lang="es-ES" noProof="0" dirty="0" smtClean="0"/>
            <a:t>Preparación de la base de micro-datos</a:t>
          </a:r>
          <a:endParaRPr lang="es-ES" noProof="0" dirty="0"/>
        </a:p>
      </dgm:t>
    </dgm:pt>
    <dgm:pt modelId="{C23757B9-65ED-474E-A5C2-292975828697}" type="parTrans" cxnId="{1A020BF4-D266-42A1-8A01-14A3DBB4CEBE}">
      <dgm:prSet/>
      <dgm:spPr/>
      <dgm:t>
        <a:bodyPr/>
        <a:lstStyle/>
        <a:p>
          <a:endParaRPr lang="en-US"/>
        </a:p>
      </dgm:t>
    </dgm:pt>
    <dgm:pt modelId="{00481BB9-C6C7-4080-A9D6-F11CB94894A0}" type="sibTrans" cxnId="{1A020BF4-D266-42A1-8A01-14A3DBB4CEBE}">
      <dgm:prSet/>
      <dgm:spPr/>
      <dgm:t>
        <a:bodyPr/>
        <a:lstStyle/>
        <a:p>
          <a:endParaRPr lang="en-US"/>
        </a:p>
      </dgm:t>
    </dgm:pt>
    <dgm:pt modelId="{038E13E2-4EF2-4D7B-8038-3CEDFD48D663}">
      <dgm:prSet/>
      <dgm:spPr>
        <a:solidFill>
          <a:schemeClr val="accent6"/>
        </a:solidFill>
      </dgm:spPr>
      <dgm:t>
        <a:bodyPr/>
        <a:lstStyle/>
        <a:p>
          <a:pPr rtl="0"/>
          <a:r>
            <a:rPr lang="en-US" dirty="0" smtClean="0"/>
            <a:t>3.3 </a:t>
          </a:r>
          <a:r>
            <a:rPr lang="es-ES" dirty="0" smtClean="0"/>
            <a:t>Técnicas básicas</a:t>
          </a:r>
          <a:endParaRPr lang="en-US" dirty="0"/>
        </a:p>
      </dgm:t>
    </dgm:pt>
    <dgm:pt modelId="{150F797B-52D0-4386-B0CE-B198A4B3EF8E}" type="parTrans" cxnId="{07059D48-E9C6-4086-A15F-6F8A1418F11C}">
      <dgm:prSet/>
      <dgm:spPr/>
      <dgm:t>
        <a:bodyPr/>
        <a:lstStyle/>
        <a:p>
          <a:endParaRPr lang="en-US"/>
        </a:p>
      </dgm:t>
    </dgm:pt>
    <dgm:pt modelId="{45FC46E3-BF23-409A-8311-B4A810E13865}" type="sibTrans" cxnId="{07059D48-E9C6-4086-A15F-6F8A1418F11C}">
      <dgm:prSet/>
      <dgm:spPr/>
      <dgm:t>
        <a:bodyPr/>
        <a:lstStyle/>
        <a:p>
          <a:endParaRPr lang="en-US"/>
        </a:p>
      </dgm:t>
    </dgm:pt>
    <dgm:pt modelId="{54ECF08A-60B7-43C0-9038-922FFB721C2F}">
      <dgm:prSet/>
      <dgm:spPr/>
      <dgm:t>
        <a:bodyPr/>
        <a:lstStyle/>
        <a:p>
          <a:pPr rtl="0"/>
          <a:r>
            <a:rPr lang="en-US" dirty="0" smtClean="0"/>
            <a:t>3.4 </a:t>
          </a:r>
          <a:r>
            <a:rPr lang="es-ES" noProof="0" dirty="0" smtClean="0"/>
            <a:t>Pasos para completar las cuentas</a:t>
          </a:r>
          <a:endParaRPr lang="es-ES" noProof="0" dirty="0"/>
        </a:p>
      </dgm:t>
    </dgm:pt>
    <dgm:pt modelId="{8319A77F-DCDE-4CB8-BA4B-CD50B723CD82}" type="parTrans" cxnId="{CF809BD5-F61D-420E-ADF7-CCFE00671A21}">
      <dgm:prSet/>
      <dgm:spPr/>
      <dgm:t>
        <a:bodyPr/>
        <a:lstStyle/>
        <a:p>
          <a:endParaRPr lang="en-US"/>
        </a:p>
      </dgm:t>
    </dgm:pt>
    <dgm:pt modelId="{CFFDFD09-F101-41D8-8D89-12ADC05758EF}" type="sibTrans" cxnId="{CF809BD5-F61D-420E-ADF7-CCFE00671A21}">
      <dgm:prSet/>
      <dgm:spPr/>
      <dgm:t>
        <a:bodyPr/>
        <a:lstStyle/>
        <a:p>
          <a:endParaRPr lang="en-US"/>
        </a:p>
      </dgm:t>
    </dgm:pt>
    <dgm:pt modelId="{7F82B175-75E9-4E88-BE2F-ECE8B19FC630}" type="pres">
      <dgm:prSet presAssocID="{27537E98-4D7B-4804-A19F-A25DB769BC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A5A699-C575-4D73-A89E-25D93735C08D}" type="pres">
      <dgm:prSet presAssocID="{D4511294-7152-47B8-9A58-82AF86E1838B}" presName="parentText" presStyleLbl="node1" presStyleIdx="0" presStyleCnt="4" custLinFactNeighborY="78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874AB-CA83-42A0-8E7F-B6604349FF02}" type="pres">
      <dgm:prSet presAssocID="{75053D8F-C449-4721-9E19-0FBBE9AFEF98}" presName="spacer" presStyleCnt="0"/>
      <dgm:spPr/>
    </dgm:pt>
    <dgm:pt modelId="{9367EC10-4B77-4B53-836B-C1EA627D507D}" type="pres">
      <dgm:prSet presAssocID="{D7664EC0-BE00-4B5C-B12A-DB8698C176F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384E8-EA17-438B-887B-0CAE79C1BB1C}" type="pres">
      <dgm:prSet presAssocID="{00481BB9-C6C7-4080-A9D6-F11CB94894A0}" presName="spacer" presStyleCnt="0"/>
      <dgm:spPr/>
    </dgm:pt>
    <dgm:pt modelId="{4A5AE198-A1A5-4C61-B265-A5255F6CFFAA}" type="pres">
      <dgm:prSet presAssocID="{038E13E2-4EF2-4D7B-8038-3CEDFD48D66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57742-5407-43F0-9DE4-D8B4BF6E461B}" type="pres">
      <dgm:prSet presAssocID="{45FC46E3-BF23-409A-8311-B4A810E13865}" presName="spacer" presStyleCnt="0"/>
      <dgm:spPr/>
    </dgm:pt>
    <dgm:pt modelId="{43B2B63A-1836-4803-A4F4-2129F3FA3CD2}" type="pres">
      <dgm:prSet presAssocID="{54ECF08A-60B7-43C0-9038-922FFB721C2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A020BF4-D266-42A1-8A01-14A3DBB4CEBE}" srcId="{27537E98-4D7B-4804-A19F-A25DB769BC9F}" destId="{D7664EC0-BE00-4B5C-B12A-DB8698C176F7}" srcOrd="1" destOrd="0" parTransId="{C23757B9-65ED-474E-A5C2-292975828697}" sibTransId="{00481BB9-C6C7-4080-A9D6-F11CB94894A0}"/>
    <dgm:cxn modelId="{A0B577BB-9E6C-4177-8E0C-86A82E0098A0}" srcId="{27537E98-4D7B-4804-A19F-A25DB769BC9F}" destId="{D4511294-7152-47B8-9A58-82AF86E1838B}" srcOrd="0" destOrd="0" parTransId="{4D8EEDF6-1D8D-49DE-8042-D27BCD080565}" sibTransId="{75053D8F-C449-4721-9E19-0FBBE9AFEF98}"/>
    <dgm:cxn modelId="{28804681-4E35-CA47-9D3A-D6343F278244}" type="presOf" srcId="{D4511294-7152-47B8-9A58-82AF86E1838B}" destId="{B7A5A699-C575-4D73-A89E-25D93735C08D}" srcOrd="0" destOrd="0" presId="urn:microsoft.com/office/officeart/2005/8/layout/vList2"/>
    <dgm:cxn modelId="{3ABFC40E-07B1-3446-B85A-9BA7BEAA7819}" type="presOf" srcId="{D7664EC0-BE00-4B5C-B12A-DB8698C176F7}" destId="{9367EC10-4B77-4B53-836B-C1EA627D507D}" srcOrd="0" destOrd="0" presId="urn:microsoft.com/office/officeart/2005/8/layout/vList2"/>
    <dgm:cxn modelId="{637055B6-8897-2643-93C6-37BC92D3DCB9}" type="presOf" srcId="{54ECF08A-60B7-43C0-9038-922FFB721C2F}" destId="{43B2B63A-1836-4803-A4F4-2129F3FA3CD2}" srcOrd="0" destOrd="0" presId="urn:microsoft.com/office/officeart/2005/8/layout/vList2"/>
    <dgm:cxn modelId="{07059D48-E9C6-4086-A15F-6F8A1418F11C}" srcId="{27537E98-4D7B-4804-A19F-A25DB769BC9F}" destId="{038E13E2-4EF2-4D7B-8038-3CEDFD48D663}" srcOrd="2" destOrd="0" parTransId="{150F797B-52D0-4386-B0CE-B198A4B3EF8E}" sibTransId="{45FC46E3-BF23-409A-8311-B4A810E13865}"/>
    <dgm:cxn modelId="{CF809BD5-F61D-420E-ADF7-CCFE00671A21}" srcId="{27537E98-4D7B-4804-A19F-A25DB769BC9F}" destId="{54ECF08A-60B7-43C0-9038-922FFB721C2F}" srcOrd="3" destOrd="0" parTransId="{8319A77F-DCDE-4CB8-BA4B-CD50B723CD82}" sibTransId="{CFFDFD09-F101-41D8-8D89-12ADC05758EF}"/>
    <dgm:cxn modelId="{E657B683-CE7D-EC4A-A6FB-917C11AB5E19}" type="presOf" srcId="{038E13E2-4EF2-4D7B-8038-3CEDFD48D663}" destId="{4A5AE198-A1A5-4C61-B265-A5255F6CFFAA}" srcOrd="0" destOrd="0" presId="urn:microsoft.com/office/officeart/2005/8/layout/vList2"/>
    <dgm:cxn modelId="{0C252D63-3275-2B4C-80BA-B982EAA1675F}" type="presOf" srcId="{27537E98-4D7B-4804-A19F-A25DB769BC9F}" destId="{7F82B175-75E9-4E88-BE2F-ECE8B19FC630}" srcOrd="0" destOrd="0" presId="urn:microsoft.com/office/officeart/2005/8/layout/vList2"/>
    <dgm:cxn modelId="{3EBCFC9E-7B9C-9C46-8FA4-B9D4C0C09129}" type="presParOf" srcId="{7F82B175-75E9-4E88-BE2F-ECE8B19FC630}" destId="{B7A5A699-C575-4D73-A89E-25D93735C08D}" srcOrd="0" destOrd="0" presId="urn:microsoft.com/office/officeart/2005/8/layout/vList2"/>
    <dgm:cxn modelId="{51EC66B3-5616-B74B-AC67-DF884D8A6F84}" type="presParOf" srcId="{7F82B175-75E9-4E88-BE2F-ECE8B19FC630}" destId="{C12874AB-CA83-42A0-8E7F-B6604349FF02}" srcOrd="1" destOrd="0" presId="urn:microsoft.com/office/officeart/2005/8/layout/vList2"/>
    <dgm:cxn modelId="{22ABD313-7C56-DC44-B62F-BB058FF5BF8A}" type="presParOf" srcId="{7F82B175-75E9-4E88-BE2F-ECE8B19FC630}" destId="{9367EC10-4B77-4B53-836B-C1EA627D507D}" srcOrd="2" destOrd="0" presId="urn:microsoft.com/office/officeart/2005/8/layout/vList2"/>
    <dgm:cxn modelId="{DDCA2FDD-4769-044F-851D-2143D47FD8F9}" type="presParOf" srcId="{7F82B175-75E9-4E88-BE2F-ECE8B19FC630}" destId="{3F4384E8-EA17-438B-887B-0CAE79C1BB1C}" srcOrd="3" destOrd="0" presId="urn:microsoft.com/office/officeart/2005/8/layout/vList2"/>
    <dgm:cxn modelId="{DAFDBA55-A9E2-DE42-BC2B-3593744765AA}" type="presParOf" srcId="{7F82B175-75E9-4E88-BE2F-ECE8B19FC630}" destId="{4A5AE198-A1A5-4C61-B265-A5255F6CFFAA}" srcOrd="4" destOrd="0" presId="urn:microsoft.com/office/officeart/2005/8/layout/vList2"/>
    <dgm:cxn modelId="{9134B3A0-BB9F-7D47-BCC5-09092C9E4601}" type="presParOf" srcId="{7F82B175-75E9-4E88-BE2F-ECE8B19FC630}" destId="{4F557742-5407-43F0-9DE4-D8B4BF6E461B}" srcOrd="5" destOrd="0" presId="urn:microsoft.com/office/officeart/2005/8/layout/vList2"/>
    <dgm:cxn modelId="{65164AEA-CD5E-7E41-8AA9-A4F6B0533171}" type="presParOf" srcId="{7F82B175-75E9-4E88-BE2F-ECE8B19FC630}" destId="{43B2B63A-1836-4803-A4F4-2129F3FA3CD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537E98-4D7B-4804-A19F-A25DB769BC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511294-7152-47B8-9A58-82AF86E1838B}">
      <dgm:prSet/>
      <dgm:spPr>
        <a:solidFill>
          <a:schemeClr val="accent1"/>
        </a:solidFill>
      </dgm:spPr>
      <dgm:t>
        <a:bodyPr/>
        <a:lstStyle/>
        <a:p>
          <a:pPr rtl="0"/>
          <a:r>
            <a:rPr lang="en-US" dirty="0" smtClean="0"/>
            <a:t>3.1 </a:t>
          </a:r>
          <a:r>
            <a:rPr lang="es-ES" dirty="0" smtClean="0"/>
            <a:t>Insumos </a:t>
          </a:r>
          <a:endParaRPr lang="es-ES" noProof="0" dirty="0"/>
        </a:p>
      </dgm:t>
    </dgm:pt>
    <dgm:pt modelId="{4D8EEDF6-1D8D-49DE-8042-D27BCD080565}" type="parTrans" cxnId="{A0B577BB-9E6C-4177-8E0C-86A82E0098A0}">
      <dgm:prSet/>
      <dgm:spPr/>
      <dgm:t>
        <a:bodyPr/>
        <a:lstStyle/>
        <a:p>
          <a:endParaRPr lang="en-US"/>
        </a:p>
      </dgm:t>
    </dgm:pt>
    <dgm:pt modelId="{75053D8F-C449-4721-9E19-0FBBE9AFEF98}" type="sibTrans" cxnId="{A0B577BB-9E6C-4177-8E0C-86A82E0098A0}">
      <dgm:prSet/>
      <dgm:spPr/>
      <dgm:t>
        <a:bodyPr/>
        <a:lstStyle/>
        <a:p>
          <a:endParaRPr lang="en-US"/>
        </a:p>
      </dgm:t>
    </dgm:pt>
    <dgm:pt modelId="{D7664EC0-BE00-4B5C-B12A-DB8698C176F7}">
      <dgm:prSet/>
      <dgm:spPr/>
      <dgm:t>
        <a:bodyPr/>
        <a:lstStyle/>
        <a:p>
          <a:pPr rtl="0"/>
          <a:r>
            <a:rPr lang="en-US" dirty="0" smtClean="0"/>
            <a:t>3.2 </a:t>
          </a:r>
          <a:r>
            <a:rPr lang="es-ES" noProof="0" dirty="0" smtClean="0"/>
            <a:t>Preparación de la base de micro-datos</a:t>
          </a:r>
          <a:endParaRPr lang="es-ES" noProof="0" dirty="0"/>
        </a:p>
      </dgm:t>
    </dgm:pt>
    <dgm:pt modelId="{C23757B9-65ED-474E-A5C2-292975828697}" type="parTrans" cxnId="{1A020BF4-D266-42A1-8A01-14A3DBB4CEBE}">
      <dgm:prSet/>
      <dgm:spPr/>
      <dgm:t>
        <a:bodyPr/>
        <a:lstStyle/>
        <a:p>
          <a:endParaRPr lang="en-US"/>
        </a:p>
      </dgm:t>
    </dgm:pt>
    <dgm:pt modelId="{00481BB9-C6C7-4080-A9D6-F11CB94894A0}" type="sibTrans" cxnId="{1A020BF4-D266-42A1-8A01-14A3DBB4CEBE}">
      <dgm:prSet/>
      <dgm:spPr/>
      <dgm:t>
        <a:bodyPr/>
        <a:lstStyle/>
        <a:p>
          <a:endParaRPr lang="en-US"/>
        </a:p>
      </dgm:t>
    </dgm:pt>
    <dgm:pt modelId="{038E13E2-4EF2-4D7B-8038-3CEDFD48D663}">
      <dgm:prSet/>
      <dgm:spPr/>
      <dgm:t>
        <a:bodyPr/>
        <a:lstStyle/>
        <a:p>
          <a:pPr rtl="0"/>
          <a:r>
            <a:rPr lang="en-US" dirty="0" smtClean="0"/>
            <a:t>3.3 </a:t>
          </a:r>
          <a:r>
            <a:rPr lang="es-ES" dirty="0" smtClean="0"/>
            <a:t>Técnicas básicas</a:t>
          </a:r>
          <a:endParaRPr lang="en-US" dirty="0"/>
        </a:p>
      </dgm:t>
    </dgm:pt>
    <dgm:pt modelId="{150F797B-52D0-4386-B0CE-B198A4B3EF8E}" type="parTrans" cxnId="{07059D48-E9C6-4086-A15F-6F8A1418F11C}">
      <dgm:prSet/>
      <dgm:spPr/>
      <dgm:t>
        <a:bodyPr/>
        <a:lstStyle/>
        <a:p>
          <a:endParaRPr lang="en-US"/>
        </a:p>
      </dgm:t>
    </dgm:pt>
    <dgm:pt modelId="{45FC46E3-BF23-409A-8311-B4A810E13865}" type="sibTrans" cxnId="{07059D48-E9C6-4086-A15F-6F8A1418F11C}">
      <dgm:prSet/>
      <dgm:spPr/>
      <dgm:t>
        <a:bodyPr/>
        <a:lstStyle/>
        <a:p>
          <a:endParaRPr lang="en-US"/>
        </a:p>
      </dgm:t>
    </dgm:pt>
    <dgm:pt modelId="{54ECF08A-60B7-43C0-9038-922FFB721C2F}">
      <dgm:prSet/>
      <dgm:spPr>
        <a:solidFill>
          <a:schemeClr val="accent6"/>
        </a:solidFill>
      </dgm:spPr>
      <dgm:t>
        <a:bodyPr/>
        <a:lstStyle/>
        <a:p>
          <a:pPr rtl="0"/>
          <a:r>
            <a:rPr lang="en-US" dirty="0" smtClean="0"/>
            <a:t>3.4 </a:t>
          </a:r>
          <a:r>
            <a:rPr lang="es-ES" noProof="0" dirty="0" smtClean="0"/>
            <a:t>Pasos para completar las cuentas</a:t>
          </a:r>
          <a:endParaRPr lang="es-ES" noProof="0" dirty="0"/>
        </a:p>
      </dgm:t>
    </dgm:pt>
    <dgm:pt modelId="{8319A77F-DCDE-4CB8-BA4B-CD50B723CD82}" type="parTrans" cxnId="{CF809BD5-F61D-420E-ADF7-CCFE00671A21}">
      <dgm:prSet/>
      <dgm:spPr/>
      <dgm:t>
        <a:bodyPr/>
        <a:lstStyle/>
        <a:p>
          <a:endParaRPr lang="en-US"/>
        </a:p>
      </dgm:t>
    </dgm:pt>
    <dgm:pt modelId="{CFFDFD09-F101-41D8-8D89-12ADC05758EF}" type="sibTrans" cxnId="{CF809BD5-F61D-420E-ADF7-CCFE00671A21}">
      <dgm:prSet/>
      <dgm:spPr/>
      <dgm:t>
        <a:bodyPr/>
        <a:lstStyle/>
        <a:p>
          <a:endParaRPr lang="en-US"/>
        </a:p>
      </dgm:t>
    </dgm:pt>
    <dgm:pt modelId="{7F82B175-75E9-4E88-BE2F-ECE8B19FC630}" type="pres">
      <dgm:prSet presAssocID="{27537E98-4D7B-4804-A19F-A25DB769BC9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7A5A699-C575-4D73-A89E-25D93735C08D}" type="pres">
      <dgm:prSet presAssocID="{D4511294-7152-47B8-9A58-82AF86E1838B}" presName="parentText" presStyleLbl="node1" presStyleIdx="0" presStyleCnt="4" custLinFactNeighborY="781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2874AB-CA83-42A0-8E7F-B6604349FF02}" type="pres">
      <dgm:prSet presAssocID="{75053D8F-C449-4721-9E19-0FBBE9AFEF98}" presName="spacer" presStyleCnt="0"/>
      <dgm:spPr/>
    </dgm:pt>
    <dgm:pt modelId="{9367EC10-4B77-4B53-836B-C1EA627D507D}" type="pres">
      <dgm:prSet presAssocID="{D7664EC0-BE00-4B5C-B12A-DB8698C176F7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4384E8-EA17-438B-887B-0CAE79C1BB1C}" type="pres">
      <dgm:prSet presAssocID="{00481BB9-C6C7-4080-A9D6-F11CB94894A0}" presName="spacer" presStyleCnt="0"/>
      <dgm:spPr/>
    </dgm:pt>
    <dgm:pt modelId="{4A5AE198-A1A5-4C61-B265-A5255F6CFFAA}" type="pres">
      <dgm:prSet presAssocID="{038E13E2-4EF2-4D7B-8038-3CEDFD48D66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557742-5407-43F0-9DE4-D8B4BF6E461B}" type="pres">
      <dgm:prSet presAssocID="{45FC46E3-BF23-409A-8311-B4A810E13865}" presName="spacer" presStyleCnt="0"/>
      <dgm:spPr/>
    </dgm:pt>
    <dgm:pt modelId="{43B2B63A-1836-4803-A4F4-2129F3FA3CD2}" type="pres">
      <dgm:prSet presAssocID="{54ECF08A-60B7-43C0-9038-922FFB721C2F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5F1B121-C83C-E549-997A-B7F51FF1D06B}" type="presOf" srcId="{038E13E2-4EF2-4D7B-8038-3CEDFD48D663}" destId="{4A5AE198-A1A5-4C61-B265-A5255F6CFFAA}" srcOrd="0" destOrd="0" presId="urn:microsoft.com/office/officeart/2005/8/layout/vList2"/>
    <dgm:cxn modelId="{1A020BF4-D266-42A1-8A01-14A3DBB4CEBE}" srcId="{27537E98-4D7B-4804-A19F-A25DB769BC9F}" destId="{D7664EC0-BE00-4B5C-B12A-DB8698C176F7}" srcOrd="1" destOrd="0" parTransId="{C23757B9-65ED-474E-A5C2-292975828697}" sibTransId="{00481BB9-C6C7-4080-A9D6-F11CB94894A0}"/>
    <dgm:cxn modelId="{11F2B885-8C61-AE44-B142-E9A1B31DF2F3}" type="presOf" srcId="{D4511294-7152-47B8-9A58-82AF86E1838B}" destId="{B7A5A699-C575-4D73-A89E-25D93735C08D}" srcOrd="0" destOrd="0" presId="urn:microsoft.com/office/officeart/2005/8/layout/vList2"/>
    <dgm:cxn modelId="{5B93BB3A-B1B4-D349-8B6F-04620BEB2B52}" type="presOf" srcId="{54ECF08A-60B7-43C0-9038-922FFB721C2F}" destId="{43B2B63A-1836-4803-A4F4-2129F3FA3CD2}" srcOrd="0" destOrd="0" presId="urn:microsoft.com/office/officeart/2005/8/layout/vList2"/>
    <dgm:cxn modelId="{A0B577BB-9E6C-4177-8E0C-86A82E0098A0}" srcId="{27537E98-4D7B-4804-A19F-A25DB769BC9F}" destId="{D4511294-7152-47B8-9A58-82AF86E1838B}" srcOrd="0" destOrd="0" parTransId="{4D8EEDF6-1D8D-49DE-8042-D27BCD080565}" sibTransId="{75053D8F-C449-4721-9E19-0FBBE9AFEF98}"/>
    <dgm:cxn modelId="{07059D48-E9C6-4086-A15F-6F8A1418F11C}" srcId="{27537E98-4D7B-4804-A19F-A25DB769BC9F}" destId="{038E13E2-4EF2-4D7B-8038-3CEDFD48D663}" srcOrd="2" destOrd="0" parTransId="{150F797B-52D0-4386-B0CE-B198A4B3EF8E}" sibTransId="{45FC46E3-BF23-409A-8311-B4A810E13865}"/>
    <dgm:cxn modelId="{48576377-1175-1F42-9219-8061375EABB6}" type="presOf" srcId="{27537E98-4D7B-4804-A19F-A25DB769BC9F}" destId="{7F82B175-75E9-4E88-BE2F-ECE8B19FC630}" srcOrd="0" destOrd="0" presId="urn:microsoft.com/office/officeart/2005/8/layout/vList2"/>
    <dgm:cxn modelId="{CF809BD5-F61D-420E-ADF7-CCFE00671A21}" srcId="{27537E98-4D7B-4804-A19F-A25DB769BC9F}" destId="{54ECF08A-60B7-43C0-9038-922FFB721C2F}" srcOrd="3" destOrd="0" parTransId="{8319A77F-DCDE-4CB8-BA4B-CD50B723CD82}" sibTransId="{CFFDFD09-F101-41D8-8D89-12ADC05758EF}"/>
    <dgm:cxn modelId="{1519ECBC-8EE7-F445-9152-00ACAF373B6A}" type="presOf" srcId="{D7664EC0-BE00-4B5C-B12A-DB8698C176F7}" destId="{9367EC10-4B77-4B53-836B-C1EA627D507D}" srcOrd="0" destOrd="0" presId="urn:microsoft.com/office/officeart/2005/8/layout/vList2"/>
    <dgm:cxn modelId="{C739EC03-CE34-3B46-AB47-717D40155B2A}" type="presParOf" srcId="{7F82B175-75E9-4E88-BE2F-ECE8B19FC630}" destId="{B7A5A699-C575-4D73-A89E-25D93735C08D}" srcOrd="0" destOrd="0" presId="urn:microsoft.com/office/officeart/2005/8/layout/vList2"/>
    <dgm:cxn modelId="{75D635B8-DC72-7742-88C4-346DB959868E}" type="presParOf" srcId="{7F82B175-75E9-4E88-BE2F-ECE8B19FC630}" destId="{C12874AB-CA83-42A0-8E7F-B6604349FF02}" srcOrd="1" destOrd="0" presId="urn:microsoft.com/office/officeart/2005/8/layout/vList2"/>
    <dgm:cxn modelId="{595FDCA1-F124-0D47-BD99-934A25D189C4}" type="presParOf" srcId="{7F82B175-75E9-4E88-BE2F-ECE8B19FC630}" destId="{9367EC10-4B77-4B53-836B-C1EA627D507D}" srcOrd="2" destOrd="0" presId="urn:microsoft.com/office/officeart/2005/8/layout/vList2"/>
    <dgm:cxn modelId="{948FFBD8-664C-A44D-9EDA-B8508D17E517}" type="presParOf" srcId="{7F82B175-75E9-4E88-BE2F-ECE8B19FC630}" destId="{3F4384E8-EA17-438B-887B-0CAE79C1BB1C}" srcOrd="3" destOrd="0" presId="urn:microsoft.com/office/officeart/2005/8/layout/vList2"/>
    <dgm:cxn modelId="{0748A817-F8AC-494C-A58D-9B655F7DC45E}" type="presParOf" srcId="{7F82B175-75E9-4E88-BE2F-ECE8B19FC630}" destId="{4A5AE198-A1A5-4C61-B265-A5255F6CFFAA}" srcOrd="4" destOrd="0" presId="urn:microsoft.com/office/officeart/2005/8/layout/vList2"/>
    <dgm:cxn modelId="{0D14EF0A-E877-3D46-8163-B6B215A65767}" type="presParOf" srcId="{7F82B175-75E9-4E88-BE2F-ECE8B19FC630}" destId="{4F557742-5407-43F0-9DE4-D8B4BF6E461B}" srcOrd="5" destOrd="0" presId="urn:microsoft.com/office/officeart/2005/8/layout/vList2"/>
    <dgm:cxn modelId="{B1945548-FAD1-7C4E-A725-D13D7F1580AD}" type="presParOf" srcId="{7F82B175-75E9-4E88-BE2F-ECE8B19FC630}" destId="{43B2B63A-1836-4803-A4F4-2129F3FA3CD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66EC06-CA71-4491-9001-BFC0D2F82420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BD63DE-8BD7-4529-B947-4156CA0B31B3}">
      <dgm:prSet phldrT="[Text]" custT="1"/>
      <dgm:spPr/>
      <dgm:t>
        <a:bodyPr/>
        <a:lstStyle/>
        <a:p>
          <a:r>
            <a:rPr lang="en-US" sz="1400" dirty="0" err="1" smtClean="0"/>
            <a:t>Obtener</a:t>
          </a:r>
          <a:r>
            <a:rPr lang="en-US" sz="1400" dirty="0" smtClean="0"/>
            <a:t> </a:t>
          </a:r>
          <a:r>
            <a:rPr lang="en-US" sz="1400" dirty="0" err="1" smtClean="0"/>
            <a:t>datos</a:t>
          </a:r>
          <a:endParaRPr lang="en-US" sz="1400" dirty="0"/>
        </a:p>
      </dgm:t>
    </dgm:pt>
    <dgm:pt modelId="{6D52DA9C-F4E5-4CF2-9173-3DD8F52E4226}" type="parTrans" cxnId="{0B14D5F0-23DC-4F1F-BBC9-6085CC46474E}">
      <dgm:prSet/>
      <dgm:spPr/>
      <dgm:t>
        <a:bodyPr/>
        <a:lstStyle/>
        <a:p>
          <a:endParaRPr lang="en-US" sz="1400"/>
        </a:p>
      </dgm:t>
    </dgm:pt>
    <dgm:pt modelId="{B6F067F8-88DC-40F6-8C66-EC42470C569B}" type="sibTrans" cxnId="{0B14D5F0-23DC-4F1F-BBC9-6085CC46474E}">
      <dgm:prSet/>
      <dgm:spPr/>
      <dgm:t>
        <a:bodyPr/>
        <a:lstStyle/>
        <a:p>
          <a:endParaRPr lang="en-US" sz="1400"/>
        </a:p>
      </dgm:t>
    </dgm:pt>
    <dgm:pt modelId="{0553532A-F959-476B-9349-72E96105487F}">
      <dgm:prSet phldrT="[Text]" custT="1"/>
      <dgm:spPr/>
      <dgm:t>
        <a:bodyPr/>
        <a:lstStyle/>
        <a:p>
          <a:r>
            <a:rPr lang="es-ES" sz="1400" noProof="0" smtClean="0"/>
            <a:t>Identificar la informacion disponible: encuestas cuentas nacionales, población, etc…</a:t>
          </a:r>
          <a:endParaRPr lang="es-ES" sz="1400" noProof="0"/>
        </a:p>
      </dgm:t>
    </dgm:pt>
    <dgm:pt modelId="{45FF3E44-2C88-49F0-820E-1591BE99A4B6}" type="parTrans" cxnId="{9733814C-CF65-41C7-8480-E9D5654F6926}">
      <dgm:prSet/>
      <dgm:spPr/>
      <dgm:t>
        <a:bodyPr/>
        <a:lstStyle/>
        <a:p>
          <a:endParaRPr lang="en-US" sz="1400"/>
        </a:p>
      </dgm:t>
    </dgm:pt>
    <dgm:pt modelId="{58B91590-38B2-4CCA-8D14-816D71B71F5A}" type="sibTrans" cxnId="{9733814C-CF65-41C7-8480-E9D5654F6926}">
      <dgm:prSet/>
      <dgm:spPr/>
      <dgm:t>
        <a:bodyPr/>
        <a:lstStyle/>
        <a:p>
          <a:endParaRPr lang="en-US" sz="1400"/>
        </a:p>
      </dgm:t>
    </dgm:pt>
    <dgm:pt modelId="{DC251CD3-C52D-4FFB-846B-A80CA64DFBBD}">
      <dgm:prSet phldrT="[Text]" custT="1"/>
      <dgm:spPr/>
      <dgm:t>
        <a:bodyPr/>
        <a:lstStyle/>
        <a:p>
          <a:r>
            <a:rPr lang="en-US" sz="1400" dirty="0" err="1" smtClean="0"/>
            <a:t>Cuentas</a:t>
          </a:r>
          <a:r>
            <a:rPr lang="en-US" sz="1400" dirty="0" smtClean="0"/>
            <a:t> de DCV</a:t>
          </a:r>
          <a:endParaRPr lang="en-US" sz="1400" dirty="0"/>
        </a:p>
        <a:p>
          <a:r>
            <a:rPr lang="en-US" sz="1400" dirty="0"/>
            <a:t> (</a:t>
          </a:r>
          <a:r>
            <a:rPr lang="en-US" sz="1400" dirty="0" smtClean="0"/>
            <a:t>Cap. 5)</a:t>
          </a:r>
          <a:endParaRPr lang="en-US" sz="1400" dirty="0"/>
        </a:p>
      </dgm:t>
    </dgm:pt>
    <dgm:pt modelId="{B96FDFC8-153B-4A89-AD08-2863125D46E8}" type="parTrans" cxnId="{928FC2C0-1F96-4A8B-9B53-624DD5EFEFFF}">
      <dgm:prSet/>
      <dgm:spPr/>
      <dgm:t>
        <a:bodyPr/>
        <a:lstStyle/>
        <a:p>
          <a:endParaRPr lang="en-US" sz="1400"/>
        </a:p>
      </dgm:t>
    </dgm:pt>
    <dgm:pt modelId="{418D26C4-4E9A-4B27-98C9-6D3DCABA76BB}" type="sibTrans" cxnId="{928FC2C0-1F96-4A8B-9B53-624DD5EFEFFF}">
      <dgm:prSet/>
      <dgm:spPr/>
      <dgm:t>
        <a:bodyPr/>
        <a:lstStyle/>
        <a:p>
          <a:endParaRPr lang="en-US" sz="1400"/>
        </a:p>
      </dgm:t>
    </dgm:pt>
    <dgm:pt modelId="{FC130CA4-54F9-40B4-B580-73164B65C15D}">
      <dgm:prSet phldrT="[Text]" custT="1"/>
      <dgm:spPr/>
      <dgm:t>
        <a:bodyPr/>
        <a:lstStyle/>
        <a:p>
          <a:r>
            <a:rPr lang="es-ES" sz="1400" noProof="0" dirty="0" smtClean="0"/>
            <a:t>Determinar los macro controles para consumo e ingreso laboral. </a:t>
          </a:r>
          <a:endParaRPr lang="es-ES" sz="1400" noProof="0" dirty="0"/>
        </a:p>
      </dgm:t>
    </dgm:pt>
    <dgm:pt modelId="{D0324DFA-A84E-4972-B26C-E3DF1AA17E7E}" type="parTrans" cxnId="{15BFC585-2C51-4EB7-AA18-FCF42FBEFA5D}">
      <dgm:prSet/>
      <dgm:spPr/>
      <dgm:t>
        <a:bodyPr/>
        <a:lstStyle/>
        <a:p>
          <a:endParaRPr lang="en-US" sz="1400"/>
        </a:p>
      </dgm:t>
    </dgm:pt>
    <dgm:pt modelId="{DA0A1EC6-6553-4387-9E45-2072BFF5FCC1}" type="sibTrans" cxnId="{15BFC585-2C51-4EB7-AA18-FCF42FBEFA5D}">
      <dgm:prSet/>
      <dgm:spPr/>
      <dgm:t>
        <a:bodyPr/>
        <a:lstStyle/>
        <a:p>
          <a:endParaRPr lang="en-US" sz="1400"/>
        </a:p>
      </dgm:t>
    </dgm:pt>
    <dgm:pt modelId="{714FEF00-2F1E-4F49-BBE9-9021416DE15D}">
      <dgm:prSet phldrT="[Text]" custT="1"/>
      <dgm:spPr/>
      <dgm:t>
        <a:bodyPr/>
        <a:lstStyle/>
        <a:p>
          <a:r>
            <a:rPr lang="es-ES" sz="1400" noProof="0" dirty="0" smtClean="0"/>
            <a:t>Estimar los patrones por edad</a:t>
          </a:r>
          <a:endParaRPr lang="es-ES" sz="1400" noProof="0" dirty="0"/>
        </a:p>
      </dgm:t>
    </dgm:pt>
    <dgm:pt modelId="{570E120C-B17C-4E7A-B5C5-15BAE4B1634D}" type="parTrans" cxnId="{9C9445A5-299E-4852-A726-6E524BFB9ECC}">
      <dgm:prSet/>
      <dgm:spPr/>
      <dgm:t>
        <a:bodyPr/>
        <a:lstStyle/>
        <a:p>
          <a:endParaRPr lang="en-US" sz="1400"/>
        </a:p>
      </dgm:t>
    </dgm:pt>
    <dgm:pt modelId="{E7383BA9-8DBD-4D7C-BC8B-7D8D6AD8ED37}" type="sibTrans" cxnId="{9C9445A5-299E-4852-A726-6E524BFB9ECC}">
      <dgm:prSet/>
      <dgm:spPr/>
      <dgm:t>
        <a:bodyPr/>
        <a:lstStyle/>
        <a:p>
          <a:endParaRPr lang="en-US" sz="1400"/>
        </a:p>
      </dgm:t>
    </dgm:pt>
    <dgm:pt modelId="{15D0B84A-D6F4-461E-9B31-5AEBD9599210}">
      <dgm:prSet phldrT="[Text]" custT="1"/>
      <dgm:spPr/>
      <dgm:t>
        <a:bodyPr/>
        <a:lstStyle/>
        <a:p>
          <a:r>
            <a:rPr lang="en-US" sz="1400" dirty="0" smtClean="0"/>
            <a:t>Sector </a:t>
          </a:r>
          <a:r>
            <a:rPr lang="en-US" sz="1400" dirty="0" err="1" smtClean="0"/>
            <a:t>público</a:t>
          </a:r>
          <a:endParaRPr lang="en-US" sz="1400" dirty="0"/>
        </a:p>
        <a:p>
          <a:r>
            <a:rPr lang="en-US" sz="1400" dirty="0"/>
            <a:t>(</a:t>
          </a:r>
          <a:r>
            <a:rPr lang="en-US" sz="1400" dirty="0" smtClean="0"/>
            <a:t>Cap 6)</a:t>
          </a:r>
          <a:endParaRPr lang="en-US" sz="1400" dirty="0"/>
        </a:p>
      </dgm:t>
    </dgm:pt>
    <dgm:pt modelId="{9DBC2139-C3AB-4A43-AA46-D76288AB7EDA}" type="parTrans" cxnId="{BF230812-4C4B-491A-9C5E-0621021D2330}">
      <dgm:prSet/>
      <dgm:spPr/>
      <dgm:t>
        <a:bodyPr/>
        <a:lstStyle/>
        <a:p>
          <a:endParaRPr lang="en-US" sz="1400"/>
        </a:p>
      </dgm:t>
    </dgm:pt>
    <dgm:pt modelId="{E959A026-4E31-468F-8820-92DE0EED53ED}" type="sibTrans" cxnId="{BF230812-4C4B-491A-9C5E-0621021D2330}">
      <dgm:prSet/>
      <dgm:spPr/>
      <dgm:t>
        <a:bodyPr/>
        <a:lstStyle/>
        <a:p>
          <a:endParaRPr lang="en-US" sz="1400"/>
        </a:p>
      </dgm:t>
    </dgm:pt>
    <dgm:pt modelId="{BE3901AC-D2AD-439A-A65C-8BD75EE81388}">
      <dgm:prSet phldrT="[Text]" custT="1"/>
      <dgm:spPr/>
      <dgm:t>
        <a:bodyPr/>
        <a:lstStyle/>
        <a:p>
          <a:r>
            <a:rPr lang="es-ES" sz="1400" noProof="0" dirty="0" smtClean="0"/>
            <a:t>Determinar los macro controles de transferencias privadas y activos </a:t>
          </a:r>
          <a:endParaRPr lang="es-ES" sz="1400" noProof="0" dirty="0"/>
        </a:p>
      </dgm:t>
    </dgm:pt>
    <dgm:pt modelId="{179F126E-9F42-4CBD-AB25-0F0BC1C469E0}" type="parTrans" cxnId="{4B4D4E93-09BB-4676-B156-9BBD1C6CD6F9}">
      <dgm:prSet/>
      <dgm:spPr/>
      <dgm:t>
        <a:bodyPr/>
        <a:lstStyle/>
        <a:p>
          <a:endParaRPr lang="en-US" sz="1400"/>
        </a:p>
      </dgm:t>
    </dgm:pt>
    <dgm:pt modelId="{24A03699-494C-4D84-B02D-F6BF43EE94C6}" type="sibTrans" cxnId="{4B4D4E93-09BB-4676-B156-9BBD1C6CD6F9}">
      <dgm:prSet/>
      <dgm:spPr/>
      <dgm:t>
        <a:bodyPr/>
        <a:lstStyle/>
        <a:p>
          <a:endParaRPr lang="en-US" sz="1400"/>
        </a:p>
      </dgm:t>
    </dgm:pt>
    <dgm:pt modelId="{5C2EBE18-B254-4A3F-B775-D69E8C8B6056}">
      <dgm:prSet phldrT="[Text]" custT="1"/>
      <dgm:spPr/>
      <dgm:t>
        <a:bodyPr/>
        <a:lstStyle/>
        <a:p>
          <a:r>
            <a:rPr lang="es-ES" sz="1400" noProof="0" dirty="0" smtClean="0"/>
            <a:t>Estimar las transferencias </a:t>
          </a:r>
          <a:r>
            <a:rPr lang="es-ES" sz="1400" noProof="0" dirty="0" err="1" smtClean="0"/>
            <a:t>intra</a:t>
          </a:r>
          <a:r>
            <a:rPr lang="es-ES" sz="1400" noProof="0" dirty="0" smtClean="0"/>
            <a:t>-hogar con el algoritmo NTA</a:t>
          </a:r>
          <a:endParaRPr lang="es-ES" sz="1400" noProof="0" dirty="0"/>
        </a:p>
      </dgm:t>
    </dgm:pt>
    <dgm:pt modelId="{299921E6-056D-4589-9172-21F985462921}" type="parTrans" cxnId="{63310261-DDF8-44E0-A985-973D4731979E}">
      <dgm:prSet/>
      <dgm:spPr/>
      <dgm:t>
        <a:bodyPr/>
        <a:lstStyle/>
        <a:p>
          <a:endParaRPr lang="en-US" sz="1400"/>
        </a:p>
      </dgm:t>
    </dgm:pt>
    <dgm:pt modelId="{9A6E1B37-D398-4009-BB06-6CF9BADC1E66}" type="sibTrans" cxnId="{63310261-DDF8-44E0-A985-973D4731979E}">
      <dgm:prSet/>
      <dgm:spPr/>
      <dgm:t>
        <a:bodyPr/>
        <a:lstStyle/>
        <a:p>
          <a:endParaRPr lang="en-US" sz="1400"/>
        </a:p>
      </dgm:t>
    </dgm:pt>
    <dgm:pt modelId="{6A4AA64A-C893-45B0-9DC0-0D288D961192}">
      <dgm:prSet phldrT="[Text]" custT="1"/>
      <dgm:spPr/>
      <dgm:t>
        <a:bodyPr/>
        <a:lstStyle/>
        <a:p>
          <a:r>
            <a:rPr lang="es-ES" sz="1400" noProof="0" smtClean="0"/>
            <a:t>Obtener permisos y copias de las bases de datos</a:t>
          </a:r>
          <a:endParaRPr lang="es-ES" sz="1400" noProof="0"/>
        </a:p>
      </dgm:t>
    </dgm:pt>
    <dgm:pt modelId="{41044403-93D3-43C2-9B70-B27399E0817D}" type="parTrans" cxnId="{9822738D-0E80-4691-9494-3C310B80D0EC}">
      <dgm:prSet/>
      <dgm:spPr/>
      <dgm:t>
        <a:bodyPr/>
        <a:lstStyle/>
        <a:p>
          <a:endParaRPr lang="en-US" sz="1400"/>
        </a:p>
      </dgm:t>
    </dgm:pt>
    <dgm:pt modelId="{7E497CDA-AF87-4018-B12C-494911EFB824}" type="sibTrans" cxnId="{9822738D-0E80-4691-9494-3C310B80D0EC}">
      <dgm:prSet/>
      <dgm:spPr/>
      <dgm:t>
        <a:bodyPr/>
        <a:lstStyle/>
        <a:p>
          <a:endParaRPr lang="en-US" sz="1400"/>
        </a:p>
      </dgm:t>
    </dgm:pt>
    <dgm:pt modelId="{CC01116F-3CEE-49A7-BA79-94F630539BFC}">
      <dgm:prSet phldrT="[Text]" custT="1"/>
      <dgm:spPr/>
      <dgm:t>
        <a:bodyPr/>
        <a:lstStyle/>
        <a:p>
          <a:r>
            <a:rPr lang="es-ES" sz="1400" noProof="0" dirty="0" smtClean="0"/>
            <a:t>Evaluar calidad del dato, cobertura, usabilidad</a:t>
          </a:r>
          <a:endParaRPr lang="es-ES" sz="1400" noProof="0" dirty="0"/>
        </a:p>
      </dgm:t>
    </dgm:pt>
    <dgm:pt modelId="{ABA8C96A-8F24-475B-9066-6E60D7284E66}" type="parTrans" cxnId="{8F74423E-FCA0-46EA-BD60-A5C77D504C63}">
      <dgm:prSet/>
      <dgm:spPr/>
      <dgm:t>
        <a:bodyPr/>
        <a:lstStyle/>
        <a:p>
          <a:endParaRPr lang="en-US" sz="1400"/>
        </a:p>
      </dgm:t>
    </dgm:pt>
    <dgm:pt modelId="{ECC3BE6E-F711-42C1-AD2F-58E1E00C995A}" type="sibTrans" cxnId="{8F74423E-FCA0-46EA-BD60-A5C77D504C63}">
      <dgm:prSet/>
      <dgm:spPr/>
      <dgm:t>
        <a:bodyPr/>
        <a:lstStyle/>
        <a:p>
          <a:endParaRPr lang="en-US" sz="1400"/>
        </a:p>
      </dgm:t>
    </dgm:pt>
    <dgm:pt modelId="{371219F7-F16F-4165-BBE1-032E274BD9AB}">
      <dgm:prSet phldrT="[Text]" custT="1"/>
      <dgm:spPr/>
      <dgm:t>
        <a:bodyPr/>
        <a:lstStyle/>
        <a:p>
          <a:r>
            <a:rPr lang="es-ES" sz="1400" noProof="0" dirty="0" err="1" smtClean="0"/>
            <a:t>Suavizamiento</a:t>
          </a:r>
          <a:r>
            <a:rPr lang="es-ES" sz="1400" noProof="0" dirty="0" smtClean="0"/>
            <a:t>, ajuste a controles y evaluación </a:t>
          </a:r>
          <a:endParaRPr lang="es-ES" sz="1400" noProof="0" dirty="0"/>
        </a:p>
      </dgm:t>
    </dgm:pt>
    <dgm:pt modelId="{AAC0240B-269D-4DBF-A61C-2B94198A202E}" type="parTrans" cxnId="{108FE12A-F972-455E-A6CC-275B5400B952}">
      <dgm:prSet/>
      <dgm:spPr/>
      <dgm:t>
        <a:bodyPr/>
        <a:lstStyle/>
        <a:p>
          <a:endParaRPr lang="en-US" sz="1400"/>
        </a:p>
      </dgm:t>
    </dgm:pt>
    <dgm:pt modelId="{4ADD2CF4-62AB-4606-A7C4-C44686174F98}" type="sibTrans" cxnId="{108FE12A-F972-455E-A6CC-275B5400B952}">
      <dgm:prSet/>
      <dgm:spPr/>
      <dgm:t>
        <a:bodyPr/>
        <a:lstStyle/>
        <a:p>
          <a:endParaRPr lang="en-US" sz="1400"/>
        </a:p>
      </dgm:t>
    </dgm:pt>
    <dgm:pt modelId="{ED6810C5-4033-4655-A71D-8308C7E6FE56}">
      <dgm:prSet phldrT="[Text]" custT="1"/>
      <dgm:spPr/>
      <dgm:t>
        <a:bodyPr/>
        <a:lstStyle/>
        <a:p>
          <a:r>
            <a:rPr lang="en-US" sz="1400" dirty="0" smtClean="0"/>
            <a:t>Sector </a:t>
          </a:r>
          <a:r>
            <a:rPr lang="en-US" sz="1400" dirty="0" err="1" smtClean="0"/>
            <a:t>privado</a:t>
          </a:r>
          <a:endParaRPr lang="en-US" sz="1400" dirty="0"/>
        </a:p>
        <a:p>
          <a:r>
            <a:rPr lang="en-US" sz="1400" dirty="0"/>
            <a:t> (</a:t>
          </a:r>
          <a:r>
            <a:rPr lang="en-US" sz="1400" dirty="0" smtClean="0"/>
            <a:t>Cap 7)</a:t>
          </a:r>
          <a:endParaRPr lang="en-US" sz="1400" dirty="0"/>
        </a:p>
      </dgm:t>
    </dgm:pt>
    <dgm:pt modelId="{2E2E639A-DDCE-4F94-834E-7546D26BCB8E}" type="parTrans" cxnId="{5E46A6FB-C78D-4DAE-B0DE-06DCA464E80A}">
      <dgm:prSet/>
      <dgm:spPr/>
      <dgm:t>
        <a:bodyPr/>
        <a:lstStyle/>
        <a:p>
          <a:endParaRPr lang="en-US" sz="1400"/>
        </a:p>
      </dgm:t>
    </dgm:pt>
    <dgm:pt modelId="{263FB520-8656-4C81-A26F-337F984A4BD2}" type="sibTrans" cxnId="{5E46A6FB-C78D-4DAE-B0DE-06DCA464E80A}">
      <dgm:prSet/>
      <dgm:spPr/>
      <dgm:t>
        <a:bodyPr/>
        <a:lstStyle/>
        <a:p>
          <a:endParaRPr lang="en-US" sz="1400"/>
        </a:p>
      </dgm:t>
    </dgm:pt>
    <dgm:pt modelId="{D25A4538-8FBA-427B-BA37-ECB1A4F9849F}">
      <dgm:prSet phldrT="[Text]" custT="1"/>
      <dgm:spPr/>
      <dgm:t>
        <a:bodyPr/>
        <a:lstStyle/>
        <a:p>
          <a:r>
            <a:rPr lang="es-ES" sz="1400" noProof="0" dirty="0" smtClean="0"/>
            <a:t>Determinar los macro controles de transferencias públicas y activos</a:t>
          </a:r>
          <a:endParaRPr lang="es-ES" sz="1400" noProof="0" dirty="0"/>
        </a:p>
      </dgm:t>
    </dgm:pt>
    <dgm:pt modelId="{10E35842-3E19-4FDD-B43D-2602A57CED18}" type="parTrans" cxnId="{0DB3C730-AB4C-4E2D-870F-17E689B0B1B0}">
      <dgm:prSet/>
      <dgm:spPr/>
      <dgm:t>
        <a:bodyPr/>
        <a:lstStyle/>
        <a:p>
          <a:endParaRPr lang="en-US" sz="1400"/>
        </a:p>
      </dgm:t>
    </dgm:pt>
    <dgm:pt modelId="{D0E66524-693F-421C-AE82-0547BAB7724D}" type="sibTrans" cxnId="{0DB3C730-AB4C-4E2D-870F-17E689B0B1B0}">
      <dgm:prSet/>
      <dgm:spPr/>
      <dgm:t>
        <a:bodyPr/>
        <a:lstStyle/>
        <a:p>
          <a:endParaRPr lang="en-US" sz="1400"/>
        </a:p>
      </dgm:t>
    </dgm:pt>
    <dgm:pt modelId="{0C6B3147-26DD-4524-9853-FE231FDA999D}">
      <dgm:prSet phldrT="[Text]" custT="1"/>
      <dgm:spPr/>
      <dgm:t>
        <a:bodyPr/>
        <a:lstStyle/>
        <a:p>
          <a:r>
            <a:rPr lang="es-ES" sz="1400" noProof="0" dirty="0" smtClean="0"/>
            <a:t>Estimar los patrones por edad con la encuesta</a:t>
          </a:r>
          <a:endParaRPr lang="es-ES" sz="1400" noProof="0" dirty="0"/>
        </a:p>
      </dgm:t>
    </dgm:pt>
    <dgm:pt modelId="{EF2FF789-0ED0-4976-9A1E-C82ABE2A5E61}" type="parTrans" cxnId="{97718F98-52A6-464F-B301-84C8A5A3805E}">
      <dgm:prSet/>
      <dgm:spPr/>
      <dgm:t>
        <a:bodyPr/>
        <a:lstStyle/>
        <a:p>
          <a:endParaRPr lang="en-US" sz="1400"/>
        </a:p>
      </dgm:t>
    </dgm:pt>
    <dgm:pt modelId="{60980A43-D96F-407A-80E0-3CC93F55E086}" type="sibTrans" cxnId="{97718F98-52A6-464F-B301-84C8A5A3805E}">
      <dgm:prSet/>
      <dgm:spPr/>
      <dgm:t>
        <a:bodyPr/>
        <a:lstStyle/>
        <a:p>
          <a:endParaRPr lang="en-US" sz="1400"/>
        </a:p>
      </dgm:t>
    </dgm:pt>
    <dgm:pt modelId="{3E657F4F-DD14-4C6D-89F0-A8AD6D6D31C2}">
      <dgm:prSet phldrT="[Text]" custT="1"/>
      <dgm:spPr/>
      <dgm:t>
        <a:bodyPr/>
        <a:lstStyle/>
        <a:p>
          <a:r>
            <a:rPr lang="es-ES" sz="1400" noProof="0" dirty="0" smtClean="0"/>
            <a:t>Estimar ahorro privado por residuo</a:t>
          </a:r>
          <a:endParaRPr lang="es-ES" sz="1400" noProof="0" dirty="0">
            <a:solidFill>
              <a:srgbClr val="FF0000"/>
            </a:solidFill>
          </a:endParaRPr>
        </a:p>
      </dgm:t>
    </dgm:pt>
    <dgm:pt modelId="{66101C31-DF8E-48B7-86C9-532F4365F56C}" type="parTrans" cxnId="{F425E875-D902-4A43-910B-790FFC943859}">
      <dgm:prSet/>
      <dgm:spPr/>
      <dgm:t>
        <a:bodyPr/>
        <a:lstStyle/>
        <a:p>
          <a:endParaRPr lang="en-US" sz="1400"/>
        </a:p>
      </dgm:t>
    </dgm:pt>
    <dgm:pt modelId="{66AA1D0E-1BA9-47FC-A320-B78E2C73E195}" type="sibTrans" cxnId="{F425E875-D902-4A43-910B-790FFC943859}">
      <dgm:prSet/>
      <dgm:spPr/>
      <dgm:t>
        <a:bodyPr/>
        <a:lstStyle/>
        <a:p>
          <a:endParaRPr lang="en-US" sz="1400"/>
        </a:p>
      </dgm:t>
    </dgm:pt>
    <dgm:pt modelId="{6565E12D-04A0-4C2C-BBDF-E6DC8CBDD1BB}">
      <dgm:prSet phldrT="[Text]" custT="1"/>
      <dgm:spPr/>
      <dgm:t>
        <a:bodyPr/>
        <a:lstStyle/>
        <a:p>
          <a:r>
            <a:rPr lang="es-ES" sz="1400" noProof="0" dirty="0" err="1" smtClean="0"/>
            <a:t>Suavizamiento</a:t>
          </a:r>
          <a:r>
            <a:rPr lang="es-ES" sz="1400" noProof="0" dirty="0" smtClean="0"/>
            <a:t>, ajuste a controles y evaluación</a:t>
          </a:r>
          <a:endParaRPr lang="es-ES" sz="1400" noProof="0" dirty="0"/>
        </a:p>
      </dgm:t>
    </dgm:pt>
    <dgm:pt modelId="{64F7D790-9B27-4012-ABD8-27379B0AB4A5}" type="parTrans" cxnId="{F315FA06-EACB-4F6B-A193-6FE248ADA3E1}">
      <dgm:prSet/>
      <dgm:spPr/>
      <dgm:t>
        <a:bodyPr/>
        <a:lstStyle/>
        <a:p>
          <a:endParaRPr lang="en-US" sz="1400"/>
        </a:p>
      </dgm:t>
    </dgm:pt>
    <dgm:pt modelId="{0B8F93A1-B2DC-4973-8BB2-C779913F0990}" type="sibTrans" cxnId="{F315FA06-EACB-4F6B-A193-6FE248ADA3E1}">
      <dgm:prSet/>
      <dgm:spPr/>
      <dgm:t>
        <a:bodyPr/>
        <a:lstStyle/>
        <a:p>
          <a:endParaRPr lang="en-US" sz="1400"/>
        </a:p>
      </dgm:t>
    </dgm:pt>
    <dgm:pt modelId="{095628EA-2F35-B243-AFA4-A1948207B92F}">
      <dgm:prSet phldrT="[Text]" custT="1"/>
      <dgm:spPr/>
      <dgm:t>
        <a:bodyPr/>
        <a:lstStyle/>
        <a:p>
          <a:r>
            <a:rPr lang="es-ES" sz="1400" noProof="0" smtClean="0"/>
            <a:t>Elegir el año base para el que se dispone de toda la información</a:t>
          </a:r>
          <a:endParaRPr lang="es-ES" sz="1400" noProof="0"/>
        </a:p>
      </dgm:t>
    </dgm:pt>
    <dgm:pt modelId="{51FD2D77-9591-B540-88EC-8717F63DBC02}" type="parTrans" cxnId="{20878A31-EC9B-4A42-B601-CF13A0883A54}">
      <dgm:prSet/>
      <dgm:spPr/>
    </dgm:pt>
    <dgm:pt modelId="{77348EAD-73C2-BE4C-83BD-A2D1437F3405}" type="sibTrans" cxnId="{20878A31-EC9B-4A42-B601-CF13A0883A54}">
      <dgm:prSet/>
      <dgm:spPr/>
    </dgm:pt>
    <dgm:pt modelId="{8E8222C4-0B49-D640-B90F-6F2CEDB7F07A}">
      <dgm:prSet phldrT="[Text]" custT="1"/>
      <dgm:spPr/>
      <dgm:t>
        <a:bodyPr/>
        <a:lstStyle/>
        <a:p>
          <a:r>
            <a:rPr lang="es-ES" sz="1400" noProof="0" smtClean="0"/>
            <a:t>Si la informacion esta disponible, calcular todos los macrocontroles (Appendix C del Manual)</a:t>
          </a:r>
          <a:endParaRPr lang="es-ES" sz="1400" noProof="0"/>
        </a:p>
      </dgm:t>
    </dgm:pt>
    <dgm:pt modelId="{DF556DD4-01C3-0643-80F8-45101C668846}" type="parTrans" cxnId="{BB396C89-72B3-E847-B566-8C72F0831386}">
      <dgm:prSet/>
      <dgm:spPr/>
    </dgm:pt>
    <dgm:pt modelId="{AAB34FD9-4C28-2641-9C73-8548F18C0BEE}" type="sibTrans" cxnId="{BB396C89-72B3-E847-B566-8C72F0831386}">
      <dgm:prSet/>
      <dgm:spPr/>
    </dgm:pt>
    <dgm:pt modelId="{D0D4BCA5-2A2D-3B42-9975-824D0A2A089F}">
      <dgm:prSet phldrT="[Text]" custT="1"/>
      <dgm:spPr/>
      <dgm:t>
        <a:bodyPr/>
        <a:lstStyle/>
        <a:p>
          <a:endParaRPr lang="es-ES" sz="1400" noProof="0" dirty="0"/>
        </a:p>
      </dgm:t>
    </dgm:pt>
    <dgm:pt modelId="{8549A68C-87CC-6F43-A7B5-550BBFDA213F}" type="parTrans" cxnId="{A6DB6D57-9A36-7F49-AC67-7A31C64E0744}">
      <dgm:prSet/>
      <dgm:spPr/>
    </dgm:pt>
    <dgm:pt modelId="{0A884DB4-5A41-E04A-BBC9-B29987B9BD78}" type="sibTrans" cxnId="{A6DB6D57-9A36-7F49-AC67-7A31C64E0744}">
      <dgm:prSet/>
      <dgm:spPr/>
    </dgm:pt>
    <dgm:pt modelId="{B88EF85F-6A25-4423-9573-9CD6A5905438}">
      <dgm:prSet phldrT="[Text]" custT="1"/>
      <dgm:spPr/>
      <dgm:t>
        <a:bodyPr/>
        <a:lstStyle/>
        <a:p>
          <a:r>
            <a:rPr lang="es-ES" sz="1400" noProof="0" dirty="0" err="1" smtClean="0"/>
            <a:t>Suavizamiento</a:t>
          </a:r>
          <a:r>
            <a:rPr lang="es-ES" sz="1400" noProof="0" dirty="0" smtClean="0"/>
            <a:t>, ajuste a controles y evaluación</a:t>
          </a:r>
          <a:endParaRPr lang="es-ES" sz="1400" noProof="0" dirty="0"/>
        </a:p>
      </dgm:t>
    </dgm:pt>
    <dgm:pt modelId="{68FC0313-4185-438B-80B7-6EE254B240D0}" type="sibTrans" cxnId="{018B883B-1EF3-448F-941C-7B5C4BD880B2}">
      <dgm:prSet/>
      <dgm:spPr/>
      <dgm:t>
        <a:bodyPr/>
        <a:lstStyle/>
        <a:p>
          <a:endParaRPr lang="en-US" sz="1400"/>
        </a:p>
      </dgm:t>
    </dgm:pt>
    <dgm:pt modelId="{632A63F5-7EF6-4B0C-B1DC-882F14B6CFD7}" type="parTrans" cxnId="{018B883B-1EF3-448F-941C-7B5C4BD880B2}">
      <dgm:prSet/>
      <dgm:spPr/>
      <dgm:t>
        <a:bodyPr/>
        <a:lstStyle/>
        <a:p>
          <a:endParaRPr lang="en-US" sz="1400"/>
        </a:p>
      </dgm:t>
    </dgm:pt>
    <dgm:pt modelId="{5252F5C4-1D3D-41DC-B56D-F0F6FFCCC29C}">
      <dgm:prSet phldrT="[Text]" custT="1"/>
      <dgm:spPr/>
      <dgm:t>
        <a:bodyPr/>
        <a:lstStyle/>
        <a:p>
          <a:r>
            <a:rPr lang="es-ES" sz="1400" noProof="0" dirty="0" smtClean="0"/>
            <a:t>Estimar los patrones por edad</a:t>
          </a:r>
          <a:endParaRPr lang="es-ES" sz="1400" noProof="0" dirty="0">
            <a:solidFill>
              <a:srgbClr val="FF0000"/>
            </a:solidFill>
          </a:endParaRPr>
        </a:p>
      </dgm:t>
    </dgm:pt>
    <dgm:pt modelId="{6DEF3AD8-2531-4CBC-910D-A5C725A8F367}" type="sibTrans" cxnId="{C34F6A62-3814-4C63-9751-E69703B6502E}">
      <dgm:prSet/>
      <dgm:spPr/>
      <dgm:t>
        <a:bodyPr/>
        <a:lstStyle/>
        <a:p>
          <a:endParaRPr lang="en-US" sz="1400"/>
        </a:p>
      </dgm:t>
    </dgm:pt>
    <dgm:pt modelId="{610BA304-B460-4057-907A-2127BB882C56}" type="parTrans" cxnId="{C34F6A62-3814-4C63-9751-E69703B6502E}">
      <dgm:prSet/>
      <dgm:spPr/>
      <dgm:t>
        <a:bodyPr/>
        <a:lstStyle/>
        <a:p>
          <a:endParaRPr lang="en-US" sz="1400"/>
        </a:p>
      </dgm:t>
    </dgm:pt>
    <dgm:pt modelId="{470824B0-58E7-5B44-AEB6-E7A6F5648C6E}">
      <dgm:prSet phldrT="[Text]" custT="1"/>
      <dgm:spPr/>
      <dgm:t>
        <a:bodyPr/>
        <a:lstStyle/>
        <a:p>
          <a:r>
            <a:rPr lang="es-ES" sz="1400" noProof="0" dirty="0" err="1" smtClean="0"/>
            <a:t>Suavizamiento</a:t>
          </a:r>
          <a:r>
            <a:rPr lang="es-ES" sz="1400" noProof="0" dirty="0" smtClean="0"/>
            <a:t>, ajuste a controles modificados y evaluación</a:t>
          </a:r>
          <a:endParaRPr lang="es-ES" sz="1400" noProof="0" dirty="0"/>
        </a:p>
      </dgm:t>
    </dgm:pt>
    <dgm:pt modelId="{89F45FCB-C6E4-C042-A18F-F7C72E0B4696}" type="parTrans" cxnId="{BF9B6277-BCF4-BD4C-9571-1677D2F6C30E}">
      <dgm:prSet/>
      <dgm:spPr/>
    </dgm:pt>
    <dgm:pt modelId="{EBC71B3A-A8A3-3447-9FCF-66C24F20C45A}" type="sibTrans" cxnId="{BF9B6277-BCF4-BD4C-9571-1677D2F6C30E}">
      <dgm:prSet/>
      <dgm:spPr/>
    </dgm:pt>
    <dgm:pt modelId="{BB8EC5FB-5983-4A4F-9209-DA178D019B72}" type="pres">
      <dgm:prSet presAssocID="{CD66EC06-CA71-4491-9001-BFC0D2F8242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17329F5-F124-408E-8408-32C4CA2BBF34}" type="pres">
      <dgm:prSet presAssocID="{55BD63DE-8BD7-4529-B947-4156CA0B31B3}" presName="composite" presStyleCnt="0"/>
      <dgm:spPr/>
    </dgm:pt>
    <dgm:pt modelId="{BC23149A-571D-4801-8378-83918197EF9B}" type="pres">
      <dgm:prSet presAssocID="{55BD63DE-8BD7-4529-B947-4156CA0B31B3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4A8ACB-14E1-468A-87FB-4E7DD2510E7E}" type="pres">
      <dgm:prSet presAssocID="{55BD63DE-8BD7-4529-B947-4156CA0B31B3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D1CBA0-992E-4826-A376-F51B2523A947}" type="pres">
      <dgm:prSet presAssocID="{B6F067F8-88DC-40F6-8C66-EC42470C569B}" presName="sp" presStyleCnt="0"/>
      <dgm:spPr/>
    </dgm:pt>
    <dgm:pt modelId="{5E1FF0EC-DE4D-46DE-B1DC-88BB2C02DA1E}" type="pres">
      <dgm:prSet presAssocID="{DC251CD3-C52D-4FFB-846B-A80CA64DFBBD}" presName="composite" presStyleCnt="0"/>
      <dgm:spPr/>
    </dgm:pt>
    <dgm:pt modelId="{E0646F66-0E75-4087-8B8A-6C3AE48B6198}" type="pres">
      <dgm:prSet presAssocID="{DC251CD3-C52D-4FFB-846B-A80CA64DFBBD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E55C1E-C14F-4CB5-94C5-36998D662DBC}" type="pres">
      <dgm:prSet presAssocID="{DC251CD3-C52D-4FFB-846B-A80CA64DFBBD}" presName="descendantText" presStyleLbl="alignAcc1" presStyleIdx="1" presStyleCnt="4" custScaleY="114980" custLinFactNeighborX="0" custLinFactNeighborY="7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FDA0DD-65F4-43E4-AD22-BDFFA98C6476}" type="pres">
      <dgm:prSet presAssocID="{418D26C4-4E9A-4B27-98C9-6D3DCABA76BB}" presName="sp" presStyleCnt="0"/>
      <dgm:spPr/>
    </dgm:pt>
    <dgm:pt modelId="{DE3225E2-65F7-4074-BF75-53725F7E3878}" type="pres">
      <dgm:prSet presAssocID="{15D0B84A-D6F4-461E-9B31-5AEBD9599210}" presName="composite" presStyleCnt="0"/>
      <dgm:spPr/>
    </dgm:pt>
    <dgm:pt modelId="{000CB213-D114-4AF2-888D-61CD4ECD0CB3}" type="pres">
      <dgm:prSet presAssocID="{15D0B84A-D6F4-461E-9B31-5AEBD9599210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9848F8-34D1-4D9C-830E-9A11CD91518A}" type="pres">
      <dgm:prSet presAssocID="{15D0B84A-D6F4-461E-9B31-5AEBD9599210}" presName="descendantText" presStyleLbl="alignAcc1" presStyleIdx="2" presStyleCnt="4" custLinFactNeighborX="12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920D7-8137-427E-9450-543F8CFDD031}" type="pres">
      <dgm:prSet presAssocID="{E959A026-4E31-468F-8820-92DE0EED53ED}" presName="sp" presStyleCnt="0"/>
      <dgm:spPr/>
    </dgm:pt>
    <dgm:pt modelId="{834845F5-0617-4AFD-A80F-17DE6D3C9648}" type="pres">
      <dgm:prSet presAssocID="{ED6810C5-4033-4655-A71D-8308C7E6FE56}" presName="composite" presStyleCnt="0"/>
      <dgm:spPr/>
    </dgm:pt>
    <dgm:pt modelId="{F6747122-3C3A-4623-A28E-C1D10BC8A7B5}" type="pres">
      <dgm:prSet presAssocID="{ED6810C5-4033-4655-A71D-8308C7E6FE56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206690-6428-415E-A3BB-414446E8C3F5}" type="pres">
      <dgm:prSet presAssocID="{ED6810C5-4033-4655-A71D-8308C7E6FE56}" presName="descendantText" presStyleLbl="alignAcc1" presStyleIdx="3" presStyleCnt="4" custScaleY="1396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2DEA4E2-2623-417D-8F39-7178850C7C9C}" type="presOf" srcId="{FC130CA4-54F9-40B4-B580-73164B65C15D}" destId="{94E55C1E-C14F-4CB5-94C5-36998D662DBC}" srcOrd="0" destOrd="0" presId="urn:microsoft.com/office/officeart/2005/8/layout/chevron2"/>
    <dgm:cxn modelId="{F425E875-D902-4A43-910B-790FFC943859}" srcId="{ED6810C5-4033-4655-A71D-8308C7E6FE56}" destId="{3E657F4F-DD14-4C6D-89F0-A8AD6D6D31C2}" srcOrd="5" destOrd="0" parTransId="{66101C31-DF8E-48B7-86C9-532F4365F56C}" sibTransId="{66AA1D0E-1BA9-47FC-A320-B78E2C73E195}"/>
    <dgm:cxn modelId="{87EE8F96-1841-6A45-8A50-7AAC595B3F55}" type="presOf" srcId="{8E8222C4-0B49-D640-B90F-6F2CEDB7F07A}" destId="{94E55C1E-C14F-4CB5-94C5-36998D662DBC}" srcOrd="0" destOrd="1" presId="urn:microsoft.com/office/officeart/2005/8/layout/chevron2"/>
    <dgm:cxn modelId="{A6DB6D57-9A36-7F49-AC67-7A31C64E0744}" srcId="{15D0B84A-D6F4-461E-9B31-5AEBD9599210}" destId="{D0D4BCA5-2A2D-3B42-9975-824D0A2A089F}" srcOrd="3" destOrd="0" parTransId="{8549A68C-87CC-6F43-A7B5-550BBFDA213F}" sibTransId="{0A884DB4-5A41-E04A-BBC9-B29987B9BD78}"/>
    <dgm:cxn modelId="{20878A31-EC9B-4A42-B601-CF13A0883A54}" srcId="{55BD63DE-8BD7-4529-B947-4156CA0B31B3}" destId="{095628EA-2F35-B243-AFA4-A1948207B92F}" srcOrd="1" destOrd="0" parTransId="{51FD2D77-9591-B540-88EC-8717F63DBC02}" sibTransId="{77348EAD-73C2-BE4C-83BD-A2D1437F3405}"/>
    <dgm:cxn modelId="{97A0F7AD-AB33-4E9B-B117-1BF48C884D2E}" type="presOf" srcId="{0C6B3147-26DD-4524-9853-FE231FDA999D}" destId="{DF206690-6428-415E-A3BB-414446E8C3F5}" srcOrd="0" destOrd="1" presId="urn:microsoft.com/office/officeart/2005/8/layout/chevron2"/>
    <dgm:cxn modelId="{D626DCB0-DA92-4B4A-9F8E-DE8CFCBF978E}" type="presOf" srcId="{DC251CD3-C52D-4FFB-846B-A80CA64DFBBD}" destId="{E0646F66-0E75-4087-8B8A-6C3AE48B6198}" srcOrd="0" destOrd="0" presId="urn:microsoft.com/office/officeart/2005/8/layout/chevron2"/>
    <dgm:cxn modelId="{20ECA35E-8AA5-4DF1-8AE1-80C5857AD925}" type="presOf" srcId="{ED6810C5-4033-4655-A71D-8308C7E6FE56}" destId="{F6747122-3C3A-4623-A28E-C1D10BC8A7B5}" srcOrd="0" destOrd="0" presId="urn:microsoft.com/office/officeart/2005/8/layout/chevron2"/>
    <dgm:cxn modelId="{C34F6A62-3814-4C63-9751-E69703B6502E}" srcId="{15D0B84A-D6F4-461E-9B31-5AEBD9599210}" destId="{5252F5C4-1D3D-41DC-B56D-F0F6FFCCC29C}" srcOrd="1" destOrd="0" parTransId="{610BA304-B460-4057-907A-2127BB882C56}" sibTransId="{6DEF3AD8-2531-4CBC-910D-A5C725A8F367}"/>
    <dgm:cxn modelId="{0B14D5F0-23DC-4F1F-BBC9-6085CC46474E}" srcId="{CD66EC06-CA71-4491-9001-BFC0D2F82420}" destId="{55BD63DE-8BD7-4529-B947-4156CA0B31B3}" srcOrd="0" destOrd="0" parTransId="{6D52DA9C-F4E5-4CF2-9173-3DD8F52E4226}" sibTransId="{B6F067F8-88DC-40F6-8C66-EC42470C569B}"/>
    <dgm:cxn modelId="{FA2298FA-EDE3-4367-A1A7-A93D5804269A}" type="presOf" srcId="{15D0B84A-D6F4-461E-9B31-5AEBD9599210}" destId="{000CB213-D114-4AF2-888D-61CD4ECD0CB3}" srcOrd="0" destOrd="0" presId="urn:microsoft.com/office/officeart/2005/8/layout/chevron2"/>
    <dgm:cxn modelId="{9822738D-0E80-4691-9494-3C310B80D0EC}" srcId="{55BD63DE-8BD7-4529-B947-4156CA0B31B3}" destId="{6A4AA64A-C893-45B0-9DC0-0D288D961192}" srcOrd="2" destOrd="0" parTransId="{41044403-93D3-43C2-9B70-B27399E0817D}" sibTransId="{7E497CDA-AF87-4018-B12C-494911EFB824}"/>
    <dgm:cxn modelId="{DCA89B71-8FF7-4709-94D5-DBEC00255F9A}" type="presOf" srcId="{CC01116F-3CEE-49A7-BA79-94F630539BFC}" destId="{034A8ACB-14E1-468A-87FB-4E7DD2510E7E}" srcOrd="0" destOrd="3" presId="urn:microsoft.com/office/officeart/2005/8/layout/chevron2"/>
    <dgm:cxn modelId="{F768A172-7309-4FA3-842C-D67045EFFC5D}" type="presOf" srcId="{714FEF00-2F1E-4F49-BBE9-9021416DE15D}" destId="{94E55C1E-C14F-4CB5-94C5-36998D662DBC}" srcOrd="0" destOrd="2" presId="urn:microsoft.com/office/officeart/2005/8/layout/chevron2"/>
    <dgm:cxn modelId="{082EE1B7-D7B8-4C07-896E-A5BDE4CD9810}" type="presOf" srcId="{5252F5C4-1D3D-41DC-B56D-F0F6FFCCC29C}" destId="{CE9848F8-34D1-4D9C-830E-9A11CD91518A}" srcOrd="0" destOrd="1" presId="urn:microsoft.com/office/officeart/2005/8/layout/chevron2"/>
    <dgm:cxn modelId="{168125B4-005E-464E-8D8F-6DD81CE8A4AA}" type="presOf" srcId="{B88EF85F-6A25-4423-9573-9CD6A5905438}" destId="{CE9848F8-34D1-4D9C-830E-9A11CD91518A}" srcOrd="0" destOrd="2" presId="urn:microsoft.com/office/officeart/2005/8/layout/chevron2"/>
    <dgm:cxn modelId="{0DB3C730-AB4C-4E2D-870F-17E689B0B1B0}" srcId="{15D0B84A-D6F4-461E-9B31-5AEBD9599210}" destId="{D25A4538-8FBA-427B-BA37-ECB1A4F9849F}" srcOrd="0" destOrd="0" parTransId="{10E35842-3E19-4FDD-B43D-2602A57CED18}" sibTransId="{D0E66524-693F-421C-AE82-0547BAB7724D}"/>
    <dgm:cxn modelId="{F0807620-7192-4778-9C8A-8158C62C2BAD}" type="presOf" srcId="{6565E12D-04A0-4C2C-BBDF-E6DC8CBDD1BB}" destId="{DF206690-6428-415E-A3BB-414446E8C3F5}" srcOrd="0" destOrd="2" presId="urn:microsoft.com/office/officeart/2005/8/layout/chevron2"/>
    <dgm:cxn modelId="{15BFC585-2C51-4EB7-AA18-FCF42FBEFA5D}" srcId="{DC251CD3-C52D-4FFB-846B-A80CA64DFBBD}" destId="{FC130CA4-54F9-40B4-B580-73164B65C15D}" srcOrd="0" destOrd="0" parTransId="{D0324DFA-A84E-4972-B26C-E3DF1AA17E7E}" sibTransId="{DA0A1EC6-6553-4387-9E45-2072BFF5FCC1}"/>
    <dgm:cxn modelId="{A72A3D61-4680-4848-9D5D-3C367F24FE11}" type="presOf" srcId="{0553532A-F959-476B-9349-72E96105487F}" destId="{034A8ACB-14E1-468A-87FB-4E7DD2510E7E}" srcOrd="0" destOrd="0" presId="urn:microsoft.com/office/officeart/2005/8/layout/chevron2"/>
    <dgm:cxn modelId="{BB396C89-72B3-E847-B566-8C72F0831386}" srcId="{DC251CD3-C52D-4FFB-846B-A80CA64DFBBD}" destId="{8E8222C4-0B49-D640-B90F-6F2CEDB7F07A}" srcOrd="1" destOrd="0" parTransId="{DF556DD4-01C3-0643-80F8-45101C668846}" sibTransId="{AAB34FD9-4C28-2641-9C73-8548F18C0BEE}"/>
    <dgm:cxn modelId="{928FC2C0-1F96-4A8B-9B53-624DD5EFEFFF}" srcId="{CD66EC06-CA71-4491-9001-BFC0D2F82420}" destId="{DC251CD3-C52D-4FFB-846B-A80CA64DFBBD}" srcOrd="1" destOrd="0" parTransId="{B96FDFC8-153B-4A89-AD08-2863125D46E8}" sibTransId="{418D26C4-4E9A-4B27-98C9-6D3DCABA76BB}"/>
    <dgm:cxn modelId="{643B25D0-231E-4C85-81B8-3989A7A1C470}" type="presOf" srcId="{BE3901AC-D2AD-439A-A65C-8BD75EE81388}" destId="{DF206690-6428-415E-A3BB-414446E8C3F5}" srcOrd="0" destOrd="0" presId="urn:microsoft.com/office/officeart/2005/8/layout/chevron2"/>
    <dgm:cxn modelId="{8BFA3FE7-6141-4547-B78A-E026A7D87F20}" type="presOf" srcId="{5C2EBE18-B254-4A3F-B775-D69E8C8B6056}" destId="{DF206690-6428-415E-A3BB-414446E8C3F5}" srcOrd="0" destOrd="3" presId="urn:microsoft.com/office/officeart/2005/8/layout/chevron2"/>
    <dgm:cxn modelId="{63310261-DDF8-44E0-A985-973D4731979E}" srcId="{ED6810C5-4033-4655-A71D-8308C7E6FE56}" destId="{5C2EBE18-B254-4A3F-B775-D69E8C8B6056}" srcOrd="3" destOrd="0" parTransId="{299921E6-056D-4589-9172-21F985462921}" sibTransId="{9A6E1B37-D398-4009-BB06-6CF9BADC1E66}"/>
    <dgm:cxn modelId="{8F74423E-FCA0-46EA-BD60-A5C77D504C63}" srcId="{55BD63DE-8BD7-4529-B947-4156CA0B31B3}" destId="{CC01116F-3CEE-49A7-BA79-94F630539BFC}" srcOrd="3" destOrd="0" parTransId="{ABA8C96A-8F24-475B-9066-6E60D7284E66}" sibTransId="{ECC3BE6E-F711-42C1-AD2F-58E1E00C995A}"/>
    <dgm:cxn modelId="{C151445D-4AC6-DD46-BE97-64E3B5C6FCC9}" type="presOf" srcId="{D0D4BCA5-2A2D-3B42-9975-824D0A2A089F}" destId="{CE9848F8-34D1-4D9C-830E-9A11CD91518A}" srcOrd="0" destOrd="3" presId="urn:microsoft.com/office/officeart/2005/8/layout/chevron2"/>
    <dgm:cxn modelId="{BF9B6277-BCF4-BD4C-9571-1677D2F6C30E}" srcId="{ED6810C5-4033-4655-A71D-8308C7E6FE56}" destId="{470824B0-58E7-5B44-AEB6-E7A6F5648C6E}" srcOrd="4" destOrd="0" parTransId="{89F45FCB-C6E4-C042-A18F-F7C72E0B4696}" sibTransId="{EBC71B3A-A8A3-3447-9FCF-66C24F20C45A}"/>
    <dgm:cxn modelId="{BF230812-4C4B-491A-9C5E-0621021D2330}" srcId="{CD66EC06-CA71-4491-9001-BFC0D2F82420}" destId="{15D0B84A-D6F4-461E-9B31-5AEBD9599210}" srcOrd="2" destOrd="0" parTransId="{9DBC2139-C3AB-4A43-AA46-D76288AB7EDA}" sibTransId="{E959A026-4E31-468F-8820-92DE0EED53ED}"/>
    <dgm:cxn modelId="{A09DA989-AB0A-6041-94DC-ACBE80117324}" type="presOf" srcId="{095628EA-2F35-B243-AFA4-A1948207B92F}" destId="{034A8ACB-14E1-468A-87FB-4E7DD2510E7E}" srcOrd="0" destOrd="1" presId="urn:microsoft.com/office/officeart/2005/8/layout/chevron2"/>
    <dgm:cxn modelId="{9733814C-CF65-41C7-8480-E9D5654F6926}" srcId="{55BD63DE-8BD7-4529-B947-4156CA0B31B3}" destId="{0553532A-F959-476B-9349-72E96105487F}" srcOrd="0" destOrd="0" parTransId="{45FF3E44-2C88-49F0-820E-1591BE99A4B6}" sibTransId="{58B91590-38B2-4CCA-8D14-816D71B71F5A}"/>
    <dgm:cxn modelId="{59BC3BEE-98A8-4407-BB3B-4595D2C84A5C}" type="presOf" srcId="{3E657F4F-DD14-4C6D-89F0-A8AD6D6D31C2}" destId="{DF206690-6428-415E-A3BB-414446E8C3F5}" srcOrd="0" destOrd="5" presId="urn:microsoft.com/office/officeart/2005/8/layout/chevron2"/>
    <dgm:cxn modelId="{867114F1-1226-4DF9-BB57-4F4C2CB0A26B}" type="presOf" srcId="{D25A4538-8FBA-427B-BA37-ECB1A4F9849F}" destId="{CE9848F8-34D1-4D9C-830E-9A11CD91518A}" srcOrd="0" destOrd="0" presId="urn:microsoft.com/office/officeart/2005/8/layout/chevron2"/>
    <dgm:cxn modelId="{9C9445A5-299E-4852-A726-6E524BFB9ECC}" srcId="{DC251CD3-C52D-4FFB-846B-A80CA64DFBBD}" destId="{714FEF00-2F1E-4F49-BBE9-9021416DE15D}" srcOrd="2" destOrd="0" parTransId="{570E120C-B17C-4E7A-B5C5-15BAE4B1634D}" sibTransId="{E7383BA9-8DBD-4D7C-BC8B-7D8D6AD8ED37}"/>
    <dgm:cxn modelId="{5E46A6FB-C78D-4DAE-B0DE-06DCA464E80A}" srcId="{CD66EC06-CA71-4491-9001-BFC0D2F82420}" destId="{ED6810C5-4033-4655-A71D-8308C7E6FE56}" srcOrd="3" destOrd="0" parTransId="{2E2E639A-DDCE-4F94-834E-7546D26BCB8E}" sibTransId="{263FB520-8656-4C81-A26F-337F984A4BD2}"/>
    <dgm:cxn modelId="{3ECE3E41-5D89-49E9-99D8-E4C92D1C1BA2}" type="presOf" srcId="{55BD63DE-8BD7-4529-B947-4156CA0B31B3}" destId="{BC23149A-571D-4801-8378-83918197EF9B}" srcOrd="0" destOrd="0" presId="urn:microsoft.com/office/officeart/2005/8/layout/chevron2"/>
    <dgm:cxn modelId="{4B4D4E93-09BB-4676-B156-9BBD1C6CD6F9}" srcId="{ED6810C5-4033-4655-A71D-8308C7E6FE56}" destId="{BE3901AC-D2AD-439A-A65C-8BD75EE81388}" srcOrd="0" destOrd="0" parTransId="{179F126E-9F42-4CBD-AB25-0F0BC1C469E0}" sibTransId="{24A03699-494C-4D84-B02D-F6BF43EE94C6}"/>
    <dgm:cxn modelId="{97718F98-52A6-464F-B301-84C8A5A3805E}" srcId="{ED6810C5-4033-4655-A71D-8308C7E6FE56}" destId="{0C6B3147-26DD-4524-9853-FE231FDA999D}" srcOrd="1" destOrd="0" parTransId="{EF2FF789-0ED0-4976-9A1E-C82ABE2A5E61}" sibTransId="{60980A43-D96F-407A-80E0-3CC93F55E086}"/>
    <dgm:cxn modelId="{7F6FFFD5-2946-41DF-85D8-92BBEA2F62C3}" type="presOf" srcId="{CD66EC06-CA71-4491-9001-BFC0D2F82420}" destId="{BB8EC5FB-5983-4A4F-9209-DA178D019B72}" srcOrd="0" destOrd="0" presId="urn:microsoft.com/office/officeart/2005/8/layout/chevron2"/>
    <dgm:cxn modelId="{F315FA06-EACB-4F6B-A193-6FE248ADA3E1}" srcId="{ED6810C5-4033-4655-A71D-8308C7E6FE56}" destId="{6565E12D-04A0-4C2C-BBDF-E6DC8CBDD1BB}" srcOrd="2" destOrd="0" parTransId="{64F7D790-9B27-4012-ABD8-27379B0AB4A5}" sibTransId="{0B8F93A1-B2DC-4973-8BB2-C779913F0990}"/>
    <dgm:cxn modelId="{018B883B-1EF3-448F-941C-7B5C4BD880B2}" srcId="{15D0B84A-D6F4-461E-9B31-5AEBD9599210}" destId="{B88EF85F-6A25-4423-9573-9CD6A5905438}" srcOrd="2" destOrd="0" parTransId="{632A63F5-7EF6-4B0C-B1DC-882F14B6CFD7}" sibTransId="{68FC0313-4185-438B-80B7-6EE254B240D0}"/>
    <dgm:cxn modelId="{DE1C775E-424C-42D7-AC6E-9C5C01EBE9AB}" type="presOf" srcId="{6A4AA64A-C893-45B0-9DC0-0D288D961192}" destId="{034A8ACB-14E1-468A-87FB-4E7DD2510E7E}" srcOrd="0" destOrd="2" presId="urn:microsoft.com/office/officeart/2005/8/layout/chevron2"/>
    <dgm:cxn modelId="{992ACD90-5C3E-D744-BC2E-FF0B93F0AF55}" type="presOf" srcId="{470824B0-58E7-5B44-AEB6-E7A6F5648C6E}" destId="{DF206690-6428-415E-A3BB-414446E8C3F5}" srcOrd="0" destOrd="4" presId="urn:microsoft.com/office/officeart/2005/8/layout/chevron2"/>
    <dgm:cxn modelId="{991238A3-98F9-4FCA-8F54-BC4A8B3CFEE0}" type="presOf" srcId="{371219F7-F16F-4165-BBE1-032E274BD9AB}" destId="{94E55C1E-C14F-4CB5-94C5-36998D662DBC}" srcOrd="0" destOrd="3" presId="urn:microsoft.com/office/officeart/2005/8/layout/chevron2"/>
    <dgm:cxn modelId="{108FE12A-F972-455E-A6CC-275B5400B952}" srcId="{DC251CD3-C52D-4FFB-846B-A80CA64DFBBD}" destId="{371219F7-F16F-4165-BBE1-032E274BD9AB}" srcOrd="3" destOrd="0" parTransId="{AAC0240B-269D-4DBF-A61C-2B94198A202E}" sibTransId="{4ADD2CF4-62AB-4606-A7C4-C44686174F98}"/>
    <dgm:cxn modelId="{6FB2124B-735C-41B2-B790-808548D08064}" type="presParOf" srcId="{BB8EC5FB-5983-4A4F-9209-DA178D019B72}" destId="{E17329F5-F124-408E-8408-32C4CA2BBF34}" srcOrd="0" destOrd="0" presId="urn:microsoft.com/office/officeart/2005/8/layout/chevron2"/>
    <dgm:cxn modelId="{024CF664-ABF1-4ACB-A79F-E42479AE7414}" type="presParOf" srcId="{E17329F5-F124-408E-8408-32C4CA2BBF34}" destId="{BC23149A-571D-4801-8378-83918197EF9B}" srcOrd="0" destOrd="0" presId="urn:microsoft.com/office/officeart/2005/8/layout/chevron2"/>
    <dgm:cxn modelId="{60E2DA21-EDFF-4AAC-A00A-AE5F5D04884F}" type="presParOf" srcId="{E17329F5-F124-408E-8408-32C4CA2BBF34}" destId="{034A8ACB-14E1-468A-87FB-4E7DD2510E7E}" srcOrd="1" destOrd="0" presId="urn:microsoft.com/office/officeart/2005/8/layout/chevron2"/>
    <dgm:cxn modelId="{5E1F9027-7697-42BA-AD34-8FA15793C68E}" type="presParOf" srcId="{BB8EC5FB-5983-4A4F-9209-DA178D019B72}" destId="{1FD1CBA0-992E-4826-A376-F51B2523A947}" srcOrd="1" destOrd="0" presId="urn:microsoft.com/office/officeart/2005/8/layout/chevron2"/>
    <dgm:cxn modelId="{F272AF6A-744E-4A78-BFCA-6ECD59ED88C0}" type="presParOf" srcId="{BB8EC5FB-5983-4A4F-9209-DA178D019B72}" destId="{5E1FF0EC-DE4D-46DE-B1DC-88BB2C02DA1E}" srcOrd="2" destOrd="0" presId="urn:microsoft.com/office/officeart/2005/8/layout/chevron2"/>
    <dgm:cxn modelId="{766C0696-7A44-4F61-B929-DA1A04FBFD00}" type="presParOf" srcId="{5E1FF0EC-DE4D-46DE-B1DC-88BB2C02DA1E}" destId="{E0646F66-0E75-4087-8B8A-6C3AE48B6198}" srcOrd="0" destOrd="0" presId="urn:microsoft.com/office/officeart/2005/8/layout/chevron2"/>
    <dgm:cxn modelId="{2D0F7ED1-FB74-4200-817B-71CC47ED5571}" type="presParOf" srcId="{5E1FF0EC-DE4D-46DE-B1DC-88BB2C02DA1E}" destId="{94E55C1E-C14F-4CB5-94C5-36998D662DBC}" srcOrd="1" destOrd="0" presId="urn:microsoft.com/office/officeart/2005/8/layout/chevron2"/>
    <dgm:cxn modelId="{0E0D0055-03AC-46C8-BF8A-0DF7B69C88D6}" type="presParOf" srcId="{BB8EC5FB-5983-4A4F-9209-DA178D019B72}" destId="{52FDA0DD-65F4-43E4-AD22-BDFFA98C6476}" srcOrd="3" destOrd="0" presId="urn:microsoft.com/office/officeart/2005/8/layout/chevron2"/>
    <dgm:cxn modelId="{4640EC27-771D-4470-83A8-1AC8570BED1B}" type="presParOf" srcId="{BB8EC5FB-5983-4A4F-9209-DA178D019B72}" destId="{DE3225E2-65F7-4074-BF75-53725F7E3878}" srcOrd="4" destOrd="0" presId="urn:microsoft.com/office/officeart/2005/8/layout/chevron2"/>
    <dgm:cxn modelId="{410733F3-E20D-4257-AF42-5FD1CA3A2B32}" type="presParOf" srcId="{DE3225E2-65F7-4074-BF75-53725F7E3878}" destId="{000CB213-D114-4AF2-888D-61CD4ECD0CB3}" srcOrd="0" destOrd="0" presId="urn:microsoft.com/office/officeart/2005/8/layout/chevron2"/>
    <dgm:cxn modelId="{018CA115-03E8-4679-8CB0-AE1A6AAA3C60}" type="presParOf" srcId="{DE3225E2-65F7-4074-BF75-53725F7E3878}" destId="{CE9848F8-34D1-4D9C-830E-9A11CD91518A}" srcOrd="1" destOrd="0" presId="urn:microsoft.com/office/officeart/2005/8/layout/chevron2"/>
    <dgm:cxn modelId="{180D177C-009D-48D0-A4E5-040A7FF8CD81}" type="presParOf" srcId="{BB8EC5FB-5983-4A4F-9209-DA178D019B72}" destId="{828920D7-8137-427E-9450-543F8CFDD031}" srcOrd="5" destOrd="0" presId="urn:microsoft.com/office/officeart/2005/8/layout/chevron2"/>
    <dgm:cxn modelId="{50115DA2-2ABC-494C-A22F-DD207C8A7B02}" type="presParOf" srcId="{BB8EC5FB-5983-4A4F-9209-DA178D019B72}" destId="{834845F5-0617-4AFD-A80F-17DE6D3C9648}" srcOrd="6" destOrd="0" presId="urn:microsoft.com/office/officeart/2005/8/layout/chevron2"/>
    <dgm:cxn modelId="{D6C6DDCE-0AB1-43EF-A56E-BA28D8C02FDE}" type="presParOf" srcId="{834845F5-0617-4AFD-A80F-17DE6D3C9648}" destId="{F6747122-3C3A-4623-A28E-C1D10BC8A7B5}" srcOrd="0" destOrd="0" presId="urn:microsoft.com/office/officeart/2005/8/layout/chevron2"/>
    <dgm:cxn modelId="{307949D2-76CF-42A8-959F-6DBD85EBE9F1}" type="presParOf" srcId="{834845F5-0617-4AFD-A80F-17DE6D3C9648}" destId="{DF206690-6428-415E-A3BB-414446E8C3F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5A699-C575-4D73-A89E-25D93735C08D}">
      <dsp:nvSpPr>
        <dsp:cNvPr id="0" name=""/>
        <dsp:cNvSpPr/>
      </dsp:nvSpPr>
      <dsp:spPr>
        <a:xfrm>
          <a:off x="0" y="38054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3.1 </a:t>
          </a:r>
          <a:r>
            <a:rPr lang="es-ES" sz="3600" kern="1200" dirty="0" smtClean="0"/>
            <a:t>Insumos </a:t>
          </a:r>
          <a:endParaRPr lang="es-ES" sz="3600" kern="1200" noProof="0" dirty="0"/>
        </a:p>
      </dsp:txBody>
      <dsp:txXfrm>
        <a:off x="42151" y="422692"/>
        <a:ext cx="8145298" cy="779158"/>
      </dsp:txXfrm>
    </dsp:sp>
    <dsp:sp modelId="{9367EC10-4B77-4B53-836B-C1EA627D507D}">
      <dsp:nvSpPr>
        <dsp:cNvPr id="0" name=""/>
        <dsp:cNvSpPr/>
      </dsp:nvSpPr>
      <dsp:spPr>
        <a:xfrm>
          <a:off x="0" y="134768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3.2 </a:t>
          </a:r>
          <a:r>
            <a:rPr lang="es-ES" sz="3600" kern="1200" noProof="0" dirty="0" smtClean="0"/>
            <a:t>Preparación de la base de micro-datos</a:t>
          </a:r>
          <a:endParaRPr lang="es-ES" sz="3600" kern="1200" noProof="0" dirty="0"/>
        </a:p>
      </dsp:txBody>
      <dsp:txXfrm>
        <a:off x="42151" y="1389832"/>
        <a:ext cx="8145298" cy="779158"/>
      </dsp:txXfrm>
    </dsp:sp>
    <dsp:sp modelId="{4A5AE198-A1A5-4C61-B265-A5255F6CFFAA}">
      <dsp:nvSpPr>
        <dsp:cNvPr id="0" name=""/>
        <dsp:cNvSpPr/>
      </dsp:nvSpPr>
      <dsp:spPr>
        <a:xfrm>
          <a:off x="0" y="231482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3.3 </a:t>
          </a:r>
          <a:r>
            <a:rPr lang="es-ES" sz="3600" kern="1200" dirty="0" smtClean="0"/>
            <a:t>Técnicas básicas</a:t>
          </a:r>
          <a:endParaRPr lang="en-US" sz="3600" kern="1200" dirty="0"/>
        </a:p>
      </dsp:txBody>
      <dsp:txXfrm>
        <a:off x="42151" y="2356972"/>
        <a:ext cx="8145298" cy="779158"/>
      </dsp:txXfrm>
    </dsp:sp>
    <dsp:sp modelId="{43B2B63A-1836-4803-A4F4-2129F3FA3CD2}">
      <dsp:nvSpPr>
        <dsp:cNvPr id="0" name=""/>
        <dsp:cNvSpPr/>
      </dsp:nvSpPr>
      <dsp:spPr>
        <a:xfrm>
          <a:off x="0" y="328196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3.4 </a:t>
          </a:r>
          <a:r>
            <a:rPr lang="es-ES" sz="3600" kern="1200" noProof="0" dirty="0" smtClean="0"/>
            <a:t>Pasos para completar las cuentas</a:t>
          </a:r>
          <a:endParaRPr lang="es-ES" sz="3600" kern="1200" noProof="0" dirty="0"/>
        </a:p>
      </dsp:txBody>
      <dsp:txXfrm>
        <a:off x="42151" y="3324112"/>
        <a:ext cx="8145298" cy="779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A5A699-C575-4D73-A89E-25D93735C08D}">
      <dsp:nvSpPr>
        <dsp:cNvPr id="0" name=""/>
        <dsp:cNvSpPr/>
      </dsp:nvSpPr>
      <dsp:spPr>
        <a:xfrm>
          <a:off x="0" y="388640"/>
          <a:ext cx="8229600" cy="863460"/>
        </a:xfrm>
        <a:prstGeom prst="roundRect">
          <a:avLst/>
        </a:prstGeom>
        <a:solidFill>
          <a:schemeClr val="accent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3.1 </a:t>
          </a:r>
          <a:r>
            <a:rPr lang="es-ES" sz="3600" kern="1200" dirty="0" smtClean="0"/>
            <a:t>Insumos </a:t>
          </a:r>
          <a:endParaRPr lang="es-ES" sz="3600" kern="1200" noProof="0" dirty="0"/>
        </a:p>
      </dsp:txBody>
      <dsp:txXfrm>
        <a:off x="42151" y="430791"/>
        <a:ext cx="8145298" cy="779158"/>
      </dsp:txXfrm>
    </dsp:sp>
    <dsp:sp modelId="{9367EC10-4B77-4B53-836B-C1EA627D507D}">
      <dsp:nvSpPr>
        <dsp:cNvPr id="0" name=""/>
        <dsp:cNvSpPr/>
      </dsp:nvSpPr>
      <dsp:spPr>
        <a:xfrm>
          <a:off x="0" y="134768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3.2 </a:t>
          </a:r>
          <a:r>
            <a:rPr lang="es-ES" sz="3600" kern="1200" noProof="0" dirty="0" smtClean="0"/>
            <a:t>Preparación de la base de micro-datos</a:t>
          </a:r>
          <a:endParaRPr lang="es-ES" sz="3600" kern="1200" noProof="0" dirty="0"/>
        </a:p>
      </dsp:txBody>
      <dsp:txXfrm>
        <a:off x="42151" y="1389832"/>
        <a:ext cx="8145298" cy="779158"/>
      </dsp:txXfrm>
    </dsp:sp>
    <dsp:sp modelId="{4A5AE198-A1A5-4C61-B265-A5255F6CFFAA}">
      <dsp:nvSpPr>
        <dsp:cNvPr id="0" name=""/>
        <dsp:cNvSpPr/>
      </dsp:nvSpPr>
      <dsp:spPr>
        <a:xfrm>
          <a:off x="0" y="231482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3.3 </a:t>
          </a:r>
          <a:r>
            <a:rPr lang="es-ES" sz="3600" kern="1200" dirty="0" smtClean="0"/>
            <a:t>Técnicas básicas</a:t>
          </a:r>
          <a:endParaRPr lang="en-US" sz="3600" kern="1200" dirty="0"/>
        </a:p>
      </dsp:txBody>
      <dsp:txXfrm>
        <a:off x="42151" y="2356972"/>
        <a:ext cx="8145298" cy="779158"/>
      </dsp:txXfrm>
    </dsp:sp>
    <dsp:sp modelId="{43B2B63A-1836-4803-A4F4-2129F3FA3CD2}">
      <dsp:nvSpPr>
        <dsp:cNvPr id="0" name=""/>
        <dsp:cNvSpPr/>
      </dsp:nvSpPr>
      <dsp:spPr>
        <a:xfrm>
          <a:off x="0" y="3281961"/>
          <a:ext cx="8229600" cy="8634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3.4 </a:t>
          </a:r>
          <a:r>
            <a:rPr lang="es-ES" sz="3600" kern="1200" noProof="0" dirty="0" smtClean="0"/>
            <a:t>Pasos para completar las cuentas</a:t>
          </a:r>
          <a:endParaRPr lang="es-ES" sz="3600" kern="1200" noProof="0" dirty="0"/>
        </a:p>
      </dsp:txBody>
      <dsp:txXfrm>
        <a:off x="42151" y="3324112"/>
        <a:ext cx="8145298" cy="7791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31446A-179A-0448-B13C-EFCFC2A25DDD}" type="datetimeFigureOut">
              <a:rPr lang="en-US" smtClean="0"/>
              <a:t>11/26/13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9BE7B5-15DD-9544-B849-185F55CA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702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5EE6860-8DBE-1248-A82F-D223F588F79F}" type="slidenum">
              <a:rPr lang="es-ES_tradnl" sz="1200">
                <a:latin typeface="Calibri" charset="0"/>
              </a:rPr>
              <a:pPr eaLnBrk="1" hangingPunct="1"/>
              <a:t>8</a:t>
            </a:fld>
            <a:endParaRPr lang="es-ES_tradnl" sz="1200">
              <a:latin typeface="Calibri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s-ES">
              <a:latin typeface="Calibri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2A1473-CD2C-4B67-92BE-7A317127F4D9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852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60C5CF-E798-4F9A-BD84-D09734469C65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707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2F7A49-9170-4601-82C8-E9CF9B69433A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9C1BD2-D259-48BA-B6F2-CCC85F28AE58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778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BB5C6B-9A69-4E45-A511-5BD7958683AD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615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4AF2A-24AA-4C8F-8D70-CB07BBEAD17F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625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4F4C41B-9D66-43C0-A440-2B3220367F80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557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8B2F86-0849-49B8-95F3-340B50548C3C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18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C36F0F-919A-4DF3-B649-9C59E2226EB8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101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8CF693-C2DF-458E-8C1E-50CEEBB10B9B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279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AC745A-8F09-4377-9291-40C22985C05D}" type="datetime1">
              <a:rPr lang="en-US" smtClean="0"/>
              <a:pPr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958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324600"/>
            <a:ext cx="50292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Tables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5FD55A52-158C-491E-B570-01BDF8DC6E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801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FE073-472C-DD40-B183-59900D3F441D}" type="slidenum">
              <a:rPr lang="es-ES_tradnl" smtClean="0"/>
              <a:pPr/>
              <a:t>‹#›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dirty="0" smtClean="0"/>
              <a:t>TITOLS EN MAJÚSCULA</a:t>
            </a:r>
            <a:endParaRPr lang="es-ES_tradnl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576B7-2E36-324A-97E3-37D0EB5A9954}" type="datetimeFigureOut">
              <a:rPr lang="es-ES_tradnl" smtClean="0"/>
              <a:pPr/>
              <a:t>11/26/13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FE073-472C-DD40-B183-59900D3F441D}" type="slidenum">
              <a:rPr lang="es-ES_tradnl" smtClean="0"/>
              <a:pPr/>
              <a:t>‹#›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>
          <a:solidFill>
            <a:srgbClr val="DF7A55"/>
          </a:solidFill>
          <a:latin typeface="Gotham Black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5_PPT-template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914400"/>
            <a:fld id="{973C589D-CE14-4E54-A1DB-B947D4D87CBE}" type="datetime1">
              <a:rPr lang="en-US" smtClean="0"/>
              <a:pPr defTabSz="914400"/>
              <a:t>11/26/13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defTabSz="914400"/>
            <a:r>
              <a:rPr lang="en-US">
                <a:solidFill>
                  <a:prstClr val="black">
                    <a:tint val="75000"/>
                  </a:prstClr>
                </a:solidFill>
              </a:rPr>
              <a:t>Tables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914400"/>
            <a:fld id="{5FD55A52-158C-491E-B570-01BDF8DC6E3D}" type="slidenum">
              <a:rPr lang="en-US" smtClean="0"/>
              <a:pPr defTabSz="91440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59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taccounts.org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4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_tradnl" dirty="0" smtClean="0"/>
              <a:t>Sesión 2. Visión de conjunto de las CNT</a:t>
            </a:r>
            <a:br>
              <a:rPr lang="es-ES_tradnl" dirty="0" smtClean="0"/>
            </a:br>
            <a:r>
              <a:rPr lang="es-ES_tradnl" dirty="0" smtClean="0"/>
              <a:t>Taller de envejecimiento y CNT</a:t>
            </a:r>
            <a:br>
              <a:rPr lang="es-ES_tradnl" dirty="0" smtClean="0"/>
            </a:br>
            <a:r>
              <a:rPr lang="es-ES_tradnl" dirty="0" smtClean="0"/>
              <a:t>Noviembre 2013</a:t>
            </a:r>
            <a:endParaRPr lang="es-ES_tradnl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sz="2000" dirty="0" smtClean="0"/>
              <a:t>Luis Rosero-</a:t>
            </a:r>
            <a:r>
              <a:rPr lang="es-ES_tradnl" sz="2000" dirty="0" err="1" smtClean="0"/>
              <a:t>Bixby</a:t>
            </a:r>
            <a:endParaRPr lang="es-ES_tradnl" sz="2000" dirty="0" smtClean="0"/>
          </a:p>
          <a:p>
            <a:r>
              <a:rPr lang="es-ES_tradnl" sz="2000" dirty="0" smtClean="0"/>
              <a:t>UC Berkeley</a:t>
            </a:r>
          </a:p>
          <a:p>
            <a:endParaRPr lang="es-ES_tradnl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Capítulo 3 del Manual</a:t>
            </a:r>
            <a:endParaRPr lang="es-E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38906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9551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Capítulo 3 del Manual</a:t>
            </a:r>
            <a:endParaRPr lang="es-E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26029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9407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</a:t>
            </a:r>
            <a:r>
              <a:rPr lang="es-ES" dirty="0"/>
              <a:t>Insumos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Recursos humanos y computacionales</a:t>
            </a:r>
          </a:p>
          <a:p>
            <a:pPr lvl="1"/>
            <a:r>
              <a:rPr lang="es-ES" dirty="0" smtClean="0"/>
              <a:t>Conviene tener un equipo de trabajo</a:t>
            </a:r>
          </a:p>
          <a:p>
            <a:pPr lvl="1"/>
            <a:r>
              <a:rPr lang="es-ES" dirty="0" smtClean="0"/>
              <a:t>Conocimiento de las instituciones del país</a:t>
            </a:r>
          </a:p>
          <a:p>
            <a:pPr lvl="1"/>
            <a:r>
              <a:rPr lang="es-ES" dirty="0" smtClean="0"/>
              <a:t>Competencias informáticas (Excel, </a:t>
            </a:r>
            <a:r>
              <a:rPr lang="es-ES" dirty="0" err="1" smtClean="0"/>
              <a:t>análisi</a:t>
            </a:r>
            <a:r>
              <a:rPr lang="es-ES" dirty="0" smtClean="0"/>
              <a:t> de encuestas y programación </a:t>
            </a:r>
            <a:r>
              <a:rPr lang="es-ES" dirty="0"/>
              <a:t>e</a:t>
            </a:r>
            <a:r>
              <a:rPr lang="es-ES" dirty="0" smtClean="0"/>
              <a:t>n </a:t>
            </a:r>
            <a:r>
              <a:rPr lang="es-ES" dirty="0" err="1" smtClean="0"/>
              <a:t>Stata</a:t>
            </a:r>
            <a:r>
              <a:rPr lang="es-ES" dirty="0" smtClean="0"/>
              <a:t>, R)</a:t>
            </a:r>
          </a:p>
          <a:p>
            <a:pPr lvl="1"/>
            <a:r>
              <a:rPr lang="es-ES" dirty="0" smtClean="0"/>
              <a:t>Guardar sint</a:t>
            </a:r>
            <a:r>
              <a:rPr lang="es-ES" dirty="0"/>
              <a:t>a</a:t>
            </a:r>
            <a:r>
              <a:rPr lang="es-ES" dirty="0" smtClean="0"/>
              <a:t>xis de programas (no usar interface gráfica sino líneas de programa.)</a:t>
            </a:r>
          </a:p>
          <a:p>
            <a:pPr lvl="2"/>
            <a:r>
              <a:rPr lang="es-ES" dirty="0" smtClean="0"/>
              <a:t>Para revisiones y correcciones</a:t>
            </a:r>
          </a:p>
          <a:p>
            <a:pPr lvl="2"/>
            <a:r>
              <a:rPr lang="es-ES" dirty="0" smtClean="0"/>
              <a:t>Para compartir con otros dentro y fuera del país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2260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</a:t>
            </a:r>
            <a:r>
              <a:rPr lang="es-ES" dirty="0"/>
              <a:t>Insumos cont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dirty="0" smtClean="0"/>
              <a:t>Datos requeridos</a:t>
            </a:r>
          </a:p>
          <a:p>
            <a:pPr lvl="1"/>
            <a:r>
              <a:rPr lang="es-ES" dirty="0" smtClean="0"/>
              <a:t>En general, datos para el mismo año, con representatividad nacional y detalle de edad. </a:t>
            </a:r>
          </a:p>
          <a:p>
            <a:pPr lvl="1"/>
            <a:r>
              <a:rPr lang="es-ES" dirty="0" smtClean="0"/>
              <a:t>Estimación de población por edades simples (UN)</a:t>
            </a:r>
          </a:p>
          <a:p>
            <a:pPr lvl="1"/>
            <a:r>
              <a:rPr lang="es-ES" dirty="0" smtClean="0"/>
              <a:t>Cuentas nacionales con el máximo detalle</a:t>
            </a:r>
            <a:r>
              <a:rPr lang="es-ES" dirty="0"/>
              <a:t> </a:t>
            </a:r>
            <a:r>
              <a:rPr lang="es-ES" dirty="0" smtClean="0"/>
              <a:t>(material no publicado)</a:t>
            </a:r>
          </a:p>
          <a:p>
            <a:pPr lvl="1"/>
            <a:r>
              <a:rPr lang="es-ES" dirty="0" smtClean="0"/>
              <a:t>Finanzas públicas (recaudación y gasto) no solo el gobierno central.</a:t>
            </a:r>
          </a:p>
          <a:p>
            <a:pPr lvl="1"/>
            <a:r>
              <a:rPr lang="es-ES" dirty="0" smtClean="0"/>
              <a:t>Uso y costo de servicios públicos de salud y educación por tipo (egresos hospitalarios, matrícula escolar, etc.)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06771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</a:t>
            </a:r>
            <a:r>
              <a:rPr lang="es-ES" dirty="0" smtClean="0"/>
              <a:t>Insumos cont.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Encuestas de hogares</a:t>
            </a:r>
          </a:p>
          <a:p>
            <a:pPr lvl="1"/>
            <a:r>
              <a:rPr lang="es-ES" dirty="0" smtClean="0"/>
              <a:t>Bases de micro datos bien documentadas</a:t>
            </a:r>
          </a:p>
          <a:p>
            <a:pPr lvl="1"/>
            <a:r>
              <a:rPr lang="es-ES" dirty="0"/>
              <a:t>Encuesta de ingresos y </a:t>
            </a:r>
            <a:r>
              <a:rPr lang="es-ES" dirty="0" smtClean="0"/>
              <a:t>gastos o similar</a:t>
            </a:r>
            <a:endParaRPr lang="es-ES" dirty="0"/>
          </a:p>
          <a:p>
            <a:pPr lvl="2"/>
            <a:r>
              <a:rPr lang="es-ES" dirty="0" smtClean="0"/>
              <a:t>Representatividad nacional (ponderaciones)</a:t>
            </a:r>
          </a:p>
          <a:p>
            <a:pPr lvl="2"/>
            <a:r>
              <a:rPr lang="es-ES" dirty="0" smtClean="0"/>
              <a:t>Hogares e individuos – un jefe de hogar</a:t>
            </a:r>
          </a:p>
          <a:p>
            <a:pPr lvl="2"/>
            <a:r>
              <a:rPr lang="es-ES" dirty="0" smtClean="0"/>
              <a:t>Detalle de ingresos por fuente</a:t>
            </a:r>
          </a:p>
          <a:p>
            <a:pPr lvl="2"/>
            <a:r>
              <a:rPr lang="es-ES" dirty="0" smtClean="0"/>
              <a:t>Detalle de gastos por tipo</a:t>
            </a:r>
          </a:p>
          <a:p>
            <a:pPr lvl="2"/>
            <a:r>
              <a:rPr lang="es-ES" dirty="0" smtClean="0"/>
              <a:t>Detalle de uso de servicios públicos</a:t>
            </a:r>
          </a:p>
          <a:p>
            <a:pPr lvl="1"/>
            <a:r>
              <a:rPr lang="es-ES" dirty="0" smtClean="0"/>
              <a:t>Otras encuestas especializadas:</a:t>
            </a:r>
          </a:p>
          <a:p>
            <a:pPr lvl="2"/>
            <a:r>
              <a:rPr lang="es-ES" dirty="0" smtClean="0"/>
              <a:t>Empleo</a:t>
            </a:r>
          </a:p>
          <a:p>
            <a:pPr lvl="2"/>
            <a:r>
              <a:rPr lang="es-ES" dirty="0" smtClean="0"/>
              <a:t>Salud</a:t>
            </a:r>
          </a:p>
          <a:p>
            <a:pPr lvl="2"/>
            <a:r>
              <a:rPr lang="es-ES" dirty="0" err="1" smtClean="0"/>
              <a:t>Enevejecimiento</a:t>
            </a:r>
            <a:r>
              <a:rPr lang="es-ES" dirty="0" smtClean="0"/>
              <a:t> 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8073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Capítulo 3 del Manual</a:t>
            </a:r>
            <a:endParaRPr lang="es-E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5596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970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654" y="274638"/>
            <a:ext cx="8229600" cy="1143000"/>
          </a:xfrm>
        </p:spPr>
        <p:txBody>
          <a:bodyPr/>
          <a:lstStyle/>
          <a:p>
            <a:pPr lvl="0"/>
            <a:r>
              <a:rPr lang="en-US" dirty="0" smtClean="0"/>
              <a:t>3.2 </a:t>
            </a:r>
            <a:r>
              <a:rPr lang="es-ES" dirty="0" smtClean="0"/>
              <a:t>Crear </a:t>
            </a:r>
            <a:r>
              <a:rPr lang="es-ES" dirty="0"/>
              <a:t>base de micro-datos</a:t>
            </a:r>
            <a:br>
              <a:rPr lang="es-E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86400"/>
          </a:xfrm>
        </p:spPr>
        <p:txBody>
          <a:bodyPr>
            <a:normAutofit fontScale="77500" lnSpcReduction="20000"/>
          </a:bodyPr>
          <a:lstStyle/>
          <a:p>
            <a:r>
              <a:rPr lang="es-ES" dirty="0" smtClean="0"/>
              <a:t>Base de personas de la encuesta con factores de expansión que reproducen la población en cada edad</a:t>
            </a:r>
          </a:p>
          <a:p>
            <a:pPr lvl="1"/>
            <a:r>
              <a:rPr lang="es-ES" dirty="0" smtClean="0"/>
              <a:t>Características de las personas (de la encuesta): sexo, edad, relación con jefe, condición laboral </a:t>
            </a:r>
            <a:r>
              <a:rPr lang="es-ES" dirty="0" err="1" smtClean="0"/>
              <a:t>etc</a:t>
            </a:r>
            <a:endParaRPr lang="es-ES" dirty="0" smtClean="0"/>
          </a:p>
          <a:p>
            <a:pPr lvl="1"/>
            <a:r>
              <a:rPr lang="es-ES" dirty="0" smtClean="0"/>
              <a:t>Las variables CNT creadas sin ajuste</a:t>
            </a:r>
          </a:p>
          <a:p>
            <a:pPr lvl="1"/>
            <a:r>
              <a:rPr lang="es-ES" dirty="0" smtClean="0"/>
              <a:t>Las variables CNT ajustadas con factores de expansión a controles macro</a:t>
            </a:r>
          </a:p>
          <a:p>
            <a:pPr lvl="1"/>
            <a:r>
              <a:rPr lang="es-ES" dirty="0" smtClean="0"/>
              <a:t>“</a:t>
            </a:r>
            <a:r>
              <a:rPr lang="es-ES" dirty="0" err="1" smtClean="0"/>
              <a:t>Merge</a:t>
            </a:r>
            <a:r>
              <a:rPr lang="es-ES" dirty="0" smtClean="0"/>
              <a:t>” </a:t>
            </a:r>
            <a:r>
              <a:rPr lang="es-ES" dirty="0" err="1" smtClean="0"/>
              <a:t>caracteristicas</a:t>
            </a:r>
            <a:r>
              <a:rPr lang="es-ES" dirty="0" smtClean="0"/>
              <a:t> por edad de otras encuestas (ej. Tasa de egresos hospitalarios)</a:t>
            </a:r>
          </a:p>
          <a:p>
            <a:r>
              <a:rPr lang="es-ES" dirty="0" smtClean="0"/>
              <a:t>Uso de la base</a:t>
            </a:r>
          </a:p>
          <a:p>
            <a:pPr lvl="1"/>
            <a:r>
              <a:rPr lang="es-ES" dirty="0" smtClean="0"/>
              <a:t>Estimación de  variables CNT adicionales como transferencias </a:t>
            </a:r>
            <a:r>
              <a:rPr lang="es-ES" dirty="0" err="1" smtClean="0"/>
              <a:t>intra</a:t>
            </a:r>
            <a:r>
              <a:rPr lang="es-ES" dirty="0" smtClean="0"/>
              <a:t>-hogares</a:t>
            </a:r>
          </a:p>
          <a:p>
            <a:pPr lvl="1"/>
            <a:r>
              <a:rPr lang="es-ES" dirty="0" smtClean="0"/>
              <a:t>Generación de archivo por edad de las CNT (“</a:t>
            </a:r>
            <a:r>
              <a:rPr lang="es-ES" dirty="0" err="1" smtClean="0"/>
              <a:t>collapse</a:t>
            </a:r>
            <a:r>
              <a:rPr lang="es-ES" dirty="0" smtClean="0"/>
              <a:t>” por edad)</a:t>
            </a:r>
          </a:p>
          <a:p>
            <a:pPr lvl="1"/>
            <a:r>
              <a:rPr lang="es-ES" dirty="0" smtClean="0"/>
              <a:t>Estudios adicionales:</a:t>
            </a:r>
          </a:p>
          <a:p>
            <a:pPr lvl="2"/>
            <a:r>
              <a:rPr lang="es-ES" dirty="0" smtClean="0"/>
              <a:t>Sub-grupos (regiones, sexo, inmigrantes, grupos socioeconómicos)</a:t>
            </a:r>
          </a:p>
          <a:p>
            <a:pPr lvl="2"/>
            <a:r>
              <a:rPr lang="es-ES" dirty="0" smtClean="0"/>
              <a:t>Explora variabilidad (medianas en vez de promedios, percentiles)</a:t>
            </a:r>
          </a:p>
        </p:txBody>
      </p:sp>
    </p:spTree>
    <p:extLst>
      <p:ext uri="{BB962C8B-B14F-4D97-AF65-F5344CB8AC3E}">
        <p14:creationId xmlns:p14="http://schemas.microsoft.com/office/powerpoint/2010/main" val="226528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Capítulo 3 del Manual</a:t>
            </a:r>
            <a:endParaRPr lang="es-E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67950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970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3.3 </a:t>
            </a:r>
            <a:r>
              <a:rPr lang="es-ES" dirty="0" smtClean="0"/>
              <a:t>Técnicas básicas</a:t>
            </a:r>
            <a:endParaRPr lang="es-E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Un perfil por edad de las CNT</a:t>
            </a:r>
          </a:p>
          <a:p>
            <a:pPr lvl="1"/>
            <a:r>
              <a:rPr lang="es-ES" dirty="0" smtClean="0"/>
              <a:t>Cada cuenta tiene un nivel –el control macro– Y una forma – el perfil por edad</a:t>
            </a:r>
          </a:p>
          <a:p>
            <a:pPr lvl="1"/>
            <a:r>
              <a:rPr lang="es-ES" dirty="0" smtClean="0"/>
              <a:t>El perfil es una serie de valores per cápita</a:t>
            </a:r>
          </a:p>
          <a:p>
            <a:pPr lvl="1"/>
            <a:r>
              <a:rPr lang="es-ES" dirty="0" smtClean="0"/>
              <a:t>Valores suavizados para reducir el “ruido” del muestreo</a:t>
            </a:r>
          </a:p>
          <a:p>
            <a:pPr lvl="1"/>
            <a:r>
              <a:rPr lang="es-ES" dirty="0" smtClean="0"/>
              <a:t>Ajuste a macro control</a:t>
            </a:r>
          </a:p>
          <a:p>
            <a:pPr lvl="1"/>
            <a:r>
              <a:rPr lang="es-ES" dirty="0" smtClean="0"/>
              <a:t>Lo importante es la forma, no el nivel del perfil</a:t>
            </a:r>
          </a:p>
          <a:p>
            <a:r>
              <a:rPr lang="es-ES" dirty="0" smtClean="0"/>
              <a:t>Evaluación de validez interna y externa de </a:t>
            </a:r>
          </a:p>
          <a:p>
            <a:r>
              <a:rPr lang="es-ES" dirty="0" smtClean="0"/>
              <a:t>Documentación y archivo (Documento metodológico, archivo de programas, cuentas resultantes disponibles en la web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390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s-ES" dirty="0" smtClean="0"/>
              <a:t>Capítulo 3 del Manual</a:t>
            </a:r>
            <a:endParaRPr lang="es-E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24103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97001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n-US" sz="3800" dirty="0" err="1" smtClean="0"/>
              <a:t>Introducción</a:t>
            </a:r>
            <a:endParaRPr lang="en-U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760640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Objetivo del taller</a:t>
            </a:r>
          </a:p>
          <a:p>
            <a:pPr lvl="1"/>
            <a:r>
              <a:rPr lang="es-ES" dirty="0" smtClean="0"/>
              <a:t>Entender y usar las CNT (el bono) vs.</a:t>
            </a:r>
          </a:p>
          <a:p>
            <a:pPr lvl="1"/>
            <a:r>
              <a:rPr lang="es-ES" dirty="0" smtClean="0"/>
              <a:t>Construir las CNT (una introducción)</a:t>
            </a:r>
          </a:p>
          <a:p>
            <a:pPr lvl="1"/>
            <a:r>
              <a:rPr lang="es-ES" dirty="0" smtClean="0"/>
              <a:t>Día 1: el bosque</a:t>
            </a:r>
          </a:p>
          <a:p>
            <a:pPr lvl="1"/>
            <a:r>
              <a:rPr lang="es-ES" dirty="0" smtClean="0"/>
              <a:t>Días 2 y 3: los árboles de las CNT</a:t>
            </a:r>
          </a:p>
          <a:p>
            <a:pPr lvl="1"/>
            <a:r>
              <a:rPr lang="es-ES" dirty="0" smtClean="0"/>
              <a:t>Trabajo de grupos y presentaciones finales día 4</a:t>
            </a:r>
          </a:p>
          <a:p>
            <a:r>
              <a:rPr lang="es-ES" dirty="0" smtClean="0"/>
              <a:t>Los participantes</a:t>
            </a:r>
          </a:p>
          <a:p>
            <a:pPr lvl="1"/>
            <a:r>
              <a:rPr lang="es-ES" dirty="0" smtClean="0"/>
              <a:t>Quienes somos?</a:t>
            </a:r>
          </a:p>
          <a:p>
            <a:pPr lvl="1"/>
            <a:r>
              <a:rPr lang="es-ES" dirty="0" smtClean="0"/>
              <a:t>Qué esperamos del taller?</a:t>
            </a:r>
          </a:p>
          <a:p>
            <a:r>
              <a:rPr lang="es-ES" dirty="0" smtClean="0"/>
              <a:t>Recursos del taller</a:t>
            </a:r>
          </a:p>
          <a:p>
            <a:pPr lvl="1"/>
            <a:r>
              <a:rPr lang="es-ES" dirty="0" smtClean="0"/>
              <a:t>En CEPAL: presentaciones, datos, programas en xxx</a:t>
            </a:r>
          </a:p>
          <a:p>
            <a:pPr lvl="1"/>
            <a:r>
              <a:rPr lang="es-ES" dirty="0" smtClean="0"/>
              <a:t>El manual: importantísimo</a:t>
            </a:r>
          </a:p>
          <a:p>
            <a:pPr lvl="1"/>
            <a:r>
              <a:rPr lang="es-ES" dirty="0" smtClean="0"/>
              <a:t>La NTA wiki (</a:t>
            </a:r>
            <a:r>
              <a:rPr lang="es-ES" dirty="0" smtClean="0">
                <a:hlinkClick r:id="rId2"/>
              </a:rPr>
              <a:t>www.ntaccounts.org</a:t>
            </a:r>
            <a:r>
              <a:rPr lang="es-ES" dirty="0" smtClean="0"/>
              <a:t>), requiere </a:t>
            </a:r>
            <a:r>
              <a:rPr lang="es-ES" dirty="0" err="1" smtClean="0"/>
              <a:t>login</a:t>
            </a:r>
            <a:r>
              <a:rPr lang="es-E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93606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852819972"/>
              </p:ext>
            </p:extLst>
          </p:nvPr>
        </p:nvGraphicFramePr>
        <p:xfrm>
          <a:off x="381000" y="0"/>
          <a:ext cx="8229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0507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0080"/>
          </a:xfrm>
        </p:spPr>
        <p:txBody>
          <a:bodyPr/>
          <a:lstStyle/>
          <a:p>
            <a:r>
              <a:rPr lang="es-ES" dirty="0" smtClean="0">
                <a:solidFill>
                  <a:schemeClr val="accent6"/>
                </a:solidFill>
              </a:rPr>
              <a:t>Ejercicio: los datos y antecedentes de mi país</a:t>
            </a:r>
            <a:endParaRPr lang="es-E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1683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s-ES" dirty="0" smtClean="0"/>
              <a:t>Identificar la información disponible para el país con la lista de chequeo</a:t>
            </a:r>
          </a:p>
          <a:p>
            <a:pPr marL="514350" indent="-514350">
              <a:buFont typeface="+mj-lt"/>
              <a:buAutoNum type="arabicPeriod"/>
            </a:pPr>
            <a:r>
              <a:rPr lang="es-ES" dirty="0" smtClean="0"/>
              <a:t>Preparar un sin</a:t>
            </a:r>
            <a:r>
              <a:rPr lang="es-ES" dirty="0"/>
              <a:t>o</a:t>
            </a:r>
            <a:r>
              <a:rPr lang="es-ES" dirty="0" smtClean="0"/>
              <a:t>psis sobre la demografía, economía e instituciones del país, relevante para las CNT</a:t>
            </a:r>
          </a:p>
          <a:p>
            <a:pPr marL="914400" lvl="1" indent="-51435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022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Antecedentes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2160240"/>
          </a:xfrm>
        </p:spPr>
        <p:txBody>
          <a:bodyPr/>
          <a:lstStyle/>
          <a:p>
            <a:r>
              <a:rPr lang="es-ES" dirty="0" smtClean="0"/>
              <a:t>De poblaciones infantiles a poblaciones viejas</a:t>
            </a:r>
          </a:p>
          <a:p>
            <a:r>
              <a:rPr lang="es-ES" dirty="0" smtClean="0"/>
              <a:t>El ciclo económico vital: Déficit-superávit-déficit</a:t>
            </a:r>
          </a:p>
          <a:p>
            <a:r>
              <a:rPr lang="es-ES" dirty="0" smtClean="0"/>
              <a:t>De la razón de dependencia al perfil del ciclo económico vital (CEV) en las CNT</a:t>
            </a:r>
            <a:endParaRPr lang="en-US" dirty="0" smtClean="0"/>
          </a:p>
          <a:p>
            <a:pPr lvl="1"/>
            <a:endParaRPr lang="en-US" dirty="0" smtClean="0"/>
          </a:p>
        </p:txBody>
      </p:sp>
      <p:pic>
        <p:nvPicPr>
          <p:cNvPr id="4" name="Picture 3" descr="dependencia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858" y="3356992"/>
            <a:ext cx="3778101" cy="3238372"/>
          </a:xfrm>
          <a:prstGeom prst="rect">
            <a:avLst/>
          </a:prstGeom>
        </p:spPr>
      </p:pic>
      <p:pic>
        <p:nvPicPr>
          <p:cNvPr id="5" name="Picture 4" descr="LAperfil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2371" y="3356992"/>
            <a:ext cx="3778101" cy="3238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001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La economía generacional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400600"/>
          </a:xfrm>
        </p:spPr>
        <p:txBody>
          <a:bodyPr/>
          <a:lstStyle/>
          <a:p>
            <a:r>
              <a:rPr lang="es-ES" dirty="0" smtClean="0"/>
              <a:t>Describe el CEV y…</a:t>
            </a:r>
          </a:p>
          <a:p>
            <a:r>
              <a:rPr lang="es-ES" dirty="0" smtClean="0"/>
              <a:t>cómo se cubren los déficits vitales - las transferencias generacionales…</a:t>
            </a:r>
          </a:p>
          <a:p>
            <a:r>
              <a:rPr lang="es-ES" dirty="0" smtClean="0"/>
              <a:t>La perspectiva de la edad (o las generaciones) es fundamental</a:t>
            </a:r>
          </a:p>
          <a:p>
            <a:pPr marL="342900" lvl="1" indent="-342900">
              <a:buFont typeface="Arial"/>
              <a:buChar char="•"/>
            </a:pPr>
            <a:r>
              <a:rPr lang="es-ES" sz="3200" dirty="0" smtClean="0"/>
              <a:t>Coherente con conceptos </a:t>
            </a:r>
            <a:r>
              <a:rPr lang="es-ES" sz="3200" dirty="0" smtClean="0"/>
              <a:t>macro</a:t>
            </a:r>
            <a:r>
              <a:rPr lang="es-ES" sz="3200" dirty="0" smtClean="0"/>
              <a:t>-económicos y su medición por el sistema </a:t>
            </a:r>
            <a:r>
              <a:rPr lang="es-ES" sz="3200" dirty="0"/>
              <a:t>de cuentas </a:t>
            </a:r>
            <a:r>
              <a:rPr lang="es-ES" sz="3200" dirty="0" smtClean="0"/>
              <a:t>nacionales</a:t>
            </a:r>
          </a:p>
          <a:p>
            <a:pPr marL="342900" lvl="1" indent="-342900">
              <a:buFont typeface="Arial"/>
              <a:buChar char="•"/>
            </a:pPr>
            <a:r>
              <a:rPr lang="es-ES" sz="3200" dirty="0" smtClean="0"/>
              <a:t>Sin empresas. Solo hogar, Estado y activos</a:t>
            </a:r>
            <a:endParaRPr lang="es-ES" sz="3200" dirty="0" smtClean="0"/>
          </a:p>
          <a:p>
            <a:pPr marL="0" lvl="1" indent="0">
              <a:buNone/>
            </a:pPr>
            <a:endParaRPr lang="es-ES" sz="3200" dirty="0"/>
          </a:p>
          <a:p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76701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3125"/>
          </a:xfrm>
        </p:spPr>
        <p:txBody>
          <a:bodyPr>
            <a:normAutofit/>
          </a:bodyPr>
          <a:lstStyle/>
          <a:p>
            <a:r>
              <a:rPr lang="es-ES_tradnl" sz="4000" dirty="0">
                <a:latin typeface="Calibri" charset="0"/>
                <a:ea typeface="ＭＳ Ｐゴシック" charset="0"/>
                <a:cs typeface="ＭＳ Ｐゴシック" charset="0"/>
              </a:rPr>
              <a:t>Las transferencias generacionales</a:t>
            </a:r>
          </a:p>
        </p:txBody>
      </p:sp>
      <p:pic>
        <p:nvPicPr>
          <p:cNvPr id="38914" name="Picture 3" descr="LCD-conYAF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25" y="1525588"/>
            <a:ext cx="59436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8915" name="Curved Connector 4"/>
          <p:cNvCxnSpPr>
            <a:cxnSpLocks noChangeShapeType="1"/>
          </p:cNvCxnSpPr>
          <p:nvPr/>
        </p:nvCxnSpPr>
        <p:spPr bwMode="auto">
          <a:xfrm>
            <a:off x="3257550" y="3170238"/>
            <a:ext cx="1828800" cy="685800"/>
          </a:xfrm>
          <a:prstGeom prst="curvedConnector3">
            <a:avLst>
              <a:gd name="adj1" fmla="val 50000"/>
            </a:avLst>
          </a:prstGeom>
          <a:noFill/>
          <a:ln w="762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16" name="Curved Connector 5"/>
          <p:cNvCxnSpPr>
            <a:cxnSpLocks noChangeShapeType="1"/>
          </p:cNvCxnSpPr>
          <p:nvPr/>
        </p:nvCxnSpPr>
        <p:spPr bwMode="auto">
          <a:xfrm rot="10800000" flipV="1">
            <a:off x="1733550" y="3170238"/>
            <a:ext cx="1295400" cy="914400"/>
          </a:xfrm>
          <a:prstGeom prst="curvedConnector3">
            <a:avLst>
              <a:gd name="adj1" fmla="val 61620"/>
            </a:avLst>
          </a:prstGeom>
          <a:noFill/>
          <a:ln w="7620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17" name="TextBox 6"/>
          <p:cNvSpPr txBox="1">
            <a:spLocks noChangeArrowheads="1"/>
          </p:cNvSpPr>
          <p:nvPr/>
        </p:nvSpPr>
        <p:spPr bwMode="auto">
          <a:xfrm>
            <a:off x="6376988" y="2139950"/>
            <a:ext cx="2433637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s-ES_tradnl" sz="1800" dirty="0"/>
              <a:t>Privadas (padres a hijos, abuelos, </a:t>
            </a:r>
            <a:r>
              <a:rPr lang="es-ES_tradnl" sz="1800" dirty="0" smtClean="0"/>
              <a:t>remesas, etc</a:t>
            </a:r>
            <a:r>
              <a:rPr lang="es-ES_tradnl" sz="1800" dirty="0"/>
              <a:t>..)</a:t>
            </a:r>
          </a:p>
          <a:p>
            <a:pPr eaLnBrk="1" hangingPunct="1">
              <a:buFont typeface="Arial" charset="0"/>
              <a:buChar char="•"/>
            </a:pPr>
            <a:endParaRPr lang="es-ES_tradnl" sz="1800" dirty="0"/>
          </a:p>
          <a:p>
            <a:pPr eaLnBrk="1" hangingPunct="1">
              <a:buFont typeface="Arial" charset="0"/>
              <a:buChar char="•"/>
            </a:pPr>
            <a:r>
              <a:rPr lang="es-ES_tradnl" sz="1800" dirty="0"/>
              <a:t>Públicas: </a:t>
            </a:r>
            <a:endParaRPr lang="es-ES_tradnl" sz="1800" dirty="0" smtClean="0"/>
          </a:p>
          <a:p>
            <a:pPr eaLnBrk="1" hangingPunct="1"/>
            <a:r>
              <a:rPr lang="es-ES_tradnl" sz="1800" dirty="0" smtClean="0"/>
              <a:t>-</a:t>
            </a:r>
            <a:r>
              <a:rPr lang="es-ES_tradnl" sz="1800" dirty="0"/>
              <a:t>al gobierno con impuestos</a:t>
            </a:r>
            <a:br>
              <a:rPr lang="es-ES_tradnl" sz="1800" dirty="0"/>
            </a:br>
            <a:r>
              <a:rPr lang="es-ES_tradnl" sz="1800" dirty="0"/>
              <a:t>-del gobierno con servicios y pensiones</a:t>
            </a:r>
          </a:p>
          <a:p>
            <a:pPr eaLnBrk="1" hangingPunct="1">
              <a:buFont typeface="Arial" charset="0"/>
              <a:buChar char="•"/>
            </a:pPr>
            <a:endParaRPr lang="es-ES_tradnl" sz="1800" dirty="0"/>
          </a:p>
          <a:p>
            <a:pPr eaLnBrk="1" hangingPunct="1">
              <a:buFont typeface="Arial" charset="0"/>
              <a:buChar char="•"/>
            </a:pPr>
            <a:r>
              <a:rPr lang="es-ES_tradnl" sz="1800" dirty="0" smtClean="0"/>
              <a:t>Reasignaciones basadas en activos</a:t>
            </a:r>
            <a:endParaRPr lang="es-ES_tradnl" sz="1800" dirty="0"/>
          </a:p>
        </p:txBody>
      </p:sp>
      <p:sp>
        <p:nvSpPr>
          <p:cNvPr id="38918" name="6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F1039086-EC64-5243-9464-FFD0CEF6ADDA}" type="slidenum">
              <a:rPr lang="es-ES_tradnl" sz="1200">
                <a:solidFill>
                  <a:srgbClr val="898989"/>
                </a:solidFill>
                <a:latin typeface="Calibri" charset="0"/>
              </a:rPr>
              <a:pPr eaLnBrk="1" hangingPunct="1"/>
              <a:t>5</a:t>
            </a:fld>
            <a:endParaRPr lang="es-ES_tradnl" sz="1200">
              <a:solidFill>
                <a:srgbClr val="898989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36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/>
          </a:bodyPr>
          <a:lstStyle/>
          <a:p>
            <a:r>
              <a:rPr lang="es-ES" sz="3800" dirty="0" smtClean="0"/>
              <a:t>Componentes de las CNT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400600"/>
          </a:xfrm>
        </p:spPr>
        <p:txBody>
          <a:bodyPr/>
          <a:lstStyle/>
          <a:p>
            <a:r>
              <a:rPr lang="es-ES" dirty="0" smtClean="0"/>
              <a:t>Perfil por edad de cada flujo  (per </a:t>
            </a:r>
            <a:r>
              <a:rPr lang="es-ES" dirty="0" err="1" smtClean="0"/>
              <a:t>cápitas</a:t>
            </a:r>
            <a:r>
              <a:rPr lang="es-ES" dirty="0" smtClean="0"/>
              <a:t>)</a:t>
            </a:r>
          </a:p>
          <a:p>
            <a:r>
              <a:rPr lang="es-ES" dirty="0"/>
              <a:t>M</a:t>
            </a:r>
            <a:r>
              <a:rPr lang="es-ES" dirty="0" smtClean="0"/>
              <a:t>ediciones directas de cada flujo, o de un indicador aproximado, basadas en:</a:t>
            </a:r>
          </a:p>
          <a:p>
            <a:pPr lvl="1"/>
            <a:r>
              <a:rPr lang="es-ES" dirty="0" smtClean="0"/>
              <a:t>Encuestas de ingresos y gastos de los hogares</a:t>
            </a:r>
          </a:p>
          <a:p>
            <a:pPr lvl="1"/>
            <a:r>
              <a:rPr lang="es-ES" dirty="0" smtClean="0"/>
              <a:t>Estadísticas oficiales</a:t>
            </a:r>
          </a:p>
          <a:p>
            <a:pPr lvl="1"/>
            <a:r>
              <a:rPr lang="es-ES" dirty="0" smtClean="0"/>
              <a:t>Otros perfiles de las CNT</a:t>
            </a:r>
          </a:p>
          <a:p>
            <a:pPr lvl="1"/>
            <a:r>
              <a:rPr lang="es-ES" dirty="0" smtClean="0"/>
              <a:t>Supuestos operacionales de CNT</a:t>
            </a:r>
          </a:p>
          <a:p>
            <a:r>
              <a:rPr lang="es-ES" dirty="0" smtClean="0"/>
              <a:t>Perfiles suavizados (sin ruido aleatorio)</a:t>
            </a:r>
          </a:p>
          <a:p>
            <a:r>
              <a:rPr lang="es-ES" dirty="0" smtClean="0"/>
              <a:t>Ajustados para que reproduzcan  las cuentas nacionales</a:t>
            </a:r>
          </a:p>
        </p:txBody>
      </p:sp>
    </p:spTree>
    <p:extLst>
      <p:ext uri="{BB962C8B-B14F-4D97-AF65-F5344CB8AC3E}">
        <p14:creationId xmlns:p14="http://schemas.microsoft.com/office/powerpoint/2010/main" val="3657078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s-ES" sz="3800" dirty="0" smtClean="0"/>
              <a:t>Las CNT y</a:t>
            </a:r>
            <a:r>
              <a:rPr lang="es-ES" sz="3800" dirty="0"/>
              <a:t> </a:t>
            </a:r>
            <a:r>
              <a:rPr lang="es-ES" sz="3800" dirty="0" smtClean="0"/>
              <a:t>el Sistema de Cuentas Nacionales (SCN)</a:t>
            </a:r>
            <a:endParaRPr lang="es-ES" sz="3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400600"/>
          </a:xfrm>
        </p:spPr>
        <p:txBody>
          <a:bodyPr/>
          <a:lstStyle/>
          <a:p>
            <a:pPr marL="342900" lvl="1" indent="-342900">
              <a:buFont typeface="Arial"/>
              <a:buChar char="•"/>
            </a:pPr>
            <a:r>
              <a:rPr lang="es-ES" sz="3200" dirty="0" smtClean="0"/>
              <a:t>La coherencia con el SCN es esencial</a:t>
            </a:r>
          </a:p>
          <a:p>
            <a:pPr marL="342900" lvl="1" indent="-342900">
              <a:buFont typeface="Arial"/>
              <a:buChar char="•"/>
            </a:pPr>
            <a:r>
              <a:rPr lang="es-ES" sz="3200" dirty="0" smtClean="0"/>
              <a:t>Pueden considerarse como cuentas </a:t>
            </a:r>
            <a:r>
              <a:rPr lang="es-ES" sz="3200" dirty="0" err="1" smtClean="0"/>
              <a:t>satelites</a:t>
            </a:r>
            <a:endParaRPr lang="es-ES" sz="3200" dirty="0"/>
          </a:p>
          <a:p>
            <a:pPr marL="342900" lvl="1" indent="-342900">
              <a:buFont typeface="Arial"/>
              <a:buChar char="•"/>
            </a:pPr>
            <a:r>
              <a:rPr lang="es-ES" sz="3200" dirty="0" smtClean="0"/>
              <a:t>~</a:t>
            </a:r>
            <a:r>
              <a:rPr lang="es-ES" sz="3200" dirty="0"/>
              <a:t>Desagregación por edades del sistema de cuentas nacionales</a:t>
            </a:r>
          </a:p>
          <a:p>
            <a:r>
              <a:rPr lang="es-ES" dirty="0" smtClean="0"/>
              <a:t>Las CNT miden algunos flujos que no están en el SCN:  las transferencias generacionales dentro del hogar</a:t>
            </a:r>
          </a:p>
          <a:p>
            <a:r>
              <a:rPr lang="es-ES" dirty="0" smtClean="0"/>
              <a:t>No miden actividades fuera del mercado</a:t>
            </a:r>
          </a:p>
        </p:txBody>
      </p:sp>
    </p:spTree>
    <p:extLst>
      <p:ext uri="{BB962C8B-B14F-4D97-AF65-F5344CB8AC3E}">
        <p14:creationId xmlns:p14="http://schemas.microsoft.com/office/powerpoint/2010/main" val="378159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5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41986" name="Rectangle 7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41987" name="Rectangle 12"/>
          <p:cNvSpPr>
            <a:spLocks noRot="1" noChangeArrowheads="1"/>
          </p:cNvSpPr>
          <p:nvPr/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 dirty="0" smtClean="0">
                <a:solidFill>
                  <a:schemeClr val="accent6"/>
                </a:solidFill>
              </a:rPr>
              <a:t>La </a:t>
            </a:r>
            <a:r>
              <a:rPr lang="en-US" sz="4400" dirty="0" err="1">
                <a:solidFill>
                  <a:schemeClr val="accent6"/>
                </a:solidFill>
              </a:rPr>
              <a:t>identidad</a:t>
            </a:r>
            <a:r>
              <a:rPr lang="en-US" sz="4400" dirty="0">
                <a:solidFill>
                  <a:schemeClr val="accent6"/>
                </a:solidFill>
              </a:rPr>
              <a:t> </a:t>
            </a:r>
            <a:r>
              <a:rPr lang="en-US" sz="4400" dirty="0" smtClean="0">
                <a:solidFill>
                  <a:schemeClr val="accent6"/>
                </a:solidFill>
              </a:rPr>
              <a:t>fundamental</a:t>
            </a:r>
            <a:endParaRPr lang="en-US" sz="4400" dirty="0">
              <a:solidFill>
                <a:schemeClr val="accent6"/>
              </a:solidFill>
            </a:endParaRPr>
          </a:p>
        </p:txBody>
      </p:sp>
      <p:sp>
        <p:nvSpPr>
          <p:cNvPr id="41988" name="Rectangle 1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4191000" cy="1893888"/>
          </a:xfrm>
          <a:noFill/>
        </p:spPr>
        <p:txBody>
          <a:bodyPr/>
          <a:lstStyle/>
          <a:p>
            <a:r>
              <a:rPr lang="en-US" sz="2400" dirty="0" err="1">
                <a:latin typeface="Calibri" charset="0"/>
                <a:ea typeface="ＭＳ Ｐゴシック" charset="0"/>
                <a:cs typeface="ＭＳ Ｐゴシック" charset="0"/>
              </a:rPr>
              <a:t>Entradas</a:t>
            </a:r>
            <a:endParaRPr lang="en-US" sz="2400" dirty="0">
              <a:latin typeface="Calibri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 err="1">
                <a:latin typeface="Calibri" charset="0"/>
                <a:ea typeface="ＭＳ Ｐゴシック" charset="0"/>
              </a:rPr>
              <a:t>Ingreso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laboral</a:t>
            </a:r>
            <a:endParaRPr lang="en-US" sz="20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2000" dirty="0" err="1">
                <a:latin typeface="Calibri" charset="0"/>
                <a:ea typeface="ＭＳ Ｐゴシック" charset="0"/>
              </a:rPr>
              <a:t>Ingreso</a:t>
            </a:r>
            <a:r>
              <a:rPr lang="en-US" sz="2000" dirty="0">
                <a:latin typeface="Calibri" charset="0"/>
                <a:ea typeface="ＭＳ Ｐゴシック" charset="0"/>
              </a:rPr>
              <a:t> de </a:t>
            </a:r>
            <a:r>
              <a:rPr lang="en-US" sz="2000" dirty="0" err="1">
                <a:latin typeface="Calibri" charset="0"/>
                <a:ea typeface="ＭＳ Ｐゴシック" charset="0"/>
              </a:rPr>
              <a:t>activos</a:t>
            </a:r>
            <a:endParaRPr lang="en-US" sz="2000" dirty="0">
              <a:latin typeface="Calibri" charset="0"/>
              <a:ea typeface="ＭＳ Ｐゴシック" charset="0"/>
            </a:endParaRPr>
          </a:p>
          <a:p>
            <a:pPr lvl="1"/>
            <a:r>
              <a:rPr lang="en-US" sz="2000" dirty="0" err="1">
                <a:latin typeface="Calibri" charset="0"/>
                <a:ea typeface="ＭＳ Ｐゴシック" charset="0"/>
              </a:rPr>
              <a:t>Ingreso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por</a:t>
            </a:r>
            <a:r>
              <a:rPr lang="en-US" sz="2000" dirty="0">
                <a:latin typeface="Calibri" charset="0"/>
                <a:ea typeface="ＭＳ Ｐゴシック" charset="0"/>
              </a:rPr>
              <a:t> </a:t>
            </a:r>
            <a:r>
              <a:rPr lang="en-US" sz="2000" dirty="0" err="1">
                <a:latin typeface="Calibri" charset="0"/>
                <a:ea typeface="ＭＳ Ｐゴシック" charset="0"/>
              </a:rPr>
              <a:t>transferencias</a:t>
            </a:r>
            <a:endParaRPr lang="en-US" sz="2000" dirty="0">
              <a:latin typeface="Calibri" charset="0"/>
              <a:ea typeface="ＭＳ Ｐゴシック" charset="0"/>
            </a:endParaRPr>
          </a:p>
        </p:txBody>
      </p:sp>
      <p:sp>
        <p:nvSpPr>
          <p:cNvPr id="41989" name="Rectangle 14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648200" y="1600200"/>
            <a:ext cx="4114800" cy="1981200"/>
          </a:xfrm>
          <a:noFill/>
        </p:spPr>
        <p:txBody>
          <a:bodyPr/>
          <a:lstStyle/>
          <a:p>
            <a:r>
              <a:rPr lang="en-US" sz="2400">
                <a:latin typeface="Calibri" charset="0"/>
                <a:ea typeface="ＭＳ Ｐゴシック" charset="0"/>
                <a:cs typeface="ＭＳ Ｐゴシック" charset="0"/>
              </a:rPr>
              <a:t>Salidas</a:t>
            </a:r>
          </a:p>
          <a:p>
            <a:pPr lvl="1"/>
            <a:r>
              <a:rPr lang="en-US" sz="2000">
                <a:latin typeface="Calibri" charset="0"/>
                <a:ea typeface="ＭＳ Ｐゴシック" charset="0"/>
              </a:rPr>
              <a:t>Consumo</a:t>
            </a:r>
          </a:p>
          <a:p>
            <a:pPr lvl="1"/>
            <a:r>
              <a:rPr lang="en-US" sz="2000">
                <a:latin typeface="Calibri" charset="0"/>
                <a:ea typeface="ＭＳ Ｐゴシック" charset="0"/>
              </a:rPr>
              <a:t>Ahorro (residual)</a:t>
            </a:r>
          </a:p>
          <a:p>
            <a:pPr lvl="1"/>
            <a:r>
              <a:rPr lang="en-US" sz="2000">
                <a:latin typeface="Calibri" charset="0"/>
                <a:ea typeface="ＭＳ Ｐゴシック" charset="0"/>
              </a:rPr>
              <a:t>Salidas por transferencias</a:t>
            </a:r>
          </a:p>
        </p:txBody>
      </p:sp>
      <p:sp>
        <p:nvSpPr>
          <p:cNvPr id="41990" name="Rectangle 15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sp>
        <p:nvSpPr>
          <p:cNvPr id="41991" name="Rectangle 17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s-ES_tradnl"/>
          </a:p>
        </p:txBody>
      </p:sp>
      <p:pic>
        <p:nvPicPr>
          <p:cNvPr id="41992" name="Picture 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81400"/>
            <a:ext cx="7021513" cy="1050925"/>
          </a:xfrm>
          <a:prstGeom prst="rect">
            <a:avLst/>
          </a:prstGeom>
          <a:solidFill>
            <a:srgbClr val="33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3" name="Picture 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188" y="4876800"/>
            <a:ext cx="6437312" cy="1303338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590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775"/>
            <a:ext cx="8229600" cy="528279"/>
          </a:xfrm>
        </p:spPr>
        <p:txBody>
          <a:bodyPr>
            <a:normAutofit fontScale="90000"/>
          </a:bodyPr>
          <a:lstStyle/>
          <a:p>
            <a:r>
              <a:rPr lang="en-US" sz="3800" dirty="0" err="1" smtClean="0"/>
              <a:t>Organización</a:t>
            </a:r>
            <a:r>
              <a:rPr lang="en-US" sz="3800" dirty="0" smtClean="0"/>
              <a:t> de </a:t>
            </a:r>
            <a:r>
              <a:rPr lang="en-US" sz="3800" dirty="0" err="1" smtClean="0"/>
              <a:t>las</a:t>
            </a:r>
            <a:r>
              <a:rPr lang="en-US" sz="3800" dirty="0" smtClean="0"/>
              <a:t> </a:t>
            </a:r>
            <a:r>
              <a:rPr lang="en-US" sz="3800" dirty="0" err="1" smtClean="0"/>
              <a:t>cuentas</a:t>
            </a:r>
            <a:endParaRPr lang="en-US" sz="38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36054"/>
            <a:ext cx="7056784" cy="6339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99792" y="4365104"/>
            <a:ext cx="1656184" cy="923330"/>
          </a:xfrm>
          <a:prstGeom prst="rect">
            <a:avLst/>
          </a:prstGeom>
          <a:noFill/>
          <a:ln>
            <a:solidFill>
              <a:srgbClr val="DF7A55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Transferencias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tienen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>
                <a:solidFill>
                  <a:schemeClr val="accent1"/>
                </a:solidFill>
              </a:rPr>
              <a:t>flujos</a:t>
            </a:r>
            <a:r>
              <a:rPr lang="en-US" dirty="0" smtClean="0">
                <a:solidFill>
                  <a:schemeClr val="accent1"/>
                </a:solidFill>
              </a:rPr>
              <a:t> de </a:t>
            </a:r>
            <a:r>
              <a:rPr lang="en-US" dirty="0" err="1" smtClean="0">
                <a:solidFill>
                  <a:schemeClr val="accent1"/>
                </a:solidFill>
              </a:rPr>
              <a:t>entrada</a:t>
            </a:r>
            <a:r>
              <a:rPr lang="en-US" dirty="0" smtClean="0">
                <a:solidFill>
                  <a:schemeClr val="accent1"/>
                </a:solidFill>
              </a:rPr>
              <a:t> y </a:t>
            </a:r>
            <a:r>
              <a:rPr lang="en-US" dirty="0" err="1" smtClean="0">
                <a:solidFill>
                  <a:schemeClr val="accent1"/>
                </a:solidFill>
              </a:rPr>
              <a:t>salida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99792" y="5445224"/>
            <a:ext cx="1656184" cy="923330"/>
          </a:xfrm>
          <a:prstGeom prst="rect">
            <a:avLst/>
          </a:prstGeom>
          <a:noFill/>
          <a:ln>
            <a:solidFill>
              <a:srgbClr val="DF7A55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4F81BD"/>
                </a:solidFill>
              </a:rPr>
              <a:t>Salidas</a:t>
            </a:r>
            <a:r>
              <a:rPr lang="en-US" dirty="0" smtClean="0">
                <a:solidFill>
                  <a:srgbClr val="4F81BD"/>
                </a:solidFill>
              </a:rPr>
              <a:t> en </a:t>
            </a:r>
            <a:r>
              <a:rPr lang="en-US" dirty="0" err="1" smtClean="0">
                <a:solidFill>
                  <a:srgbClr val="4F81BD"/>
                </a:solidFill>
              </a:rPr>
              <a:t>públicas</a:t>
            </a:r>
            <a:r>
              <a:rPr lang="en-US" dirty="0" smtClean="0">
                <a:solidFill>
                  <a:srgbClr val="4F81BD"/>
                </a:solidFill>
              </a:rPr>
              <a:t> son los </a:t>
            </a:r>
            <a:r>
              <a:rPr lang="en-US" dirty="0" err="1" smtClean="0">
                <a:solidFill>
                  <a:srgbClr val="4F81BD"/>
                </a:solidFill>
              </a:rPr>
              <a:t>impuestos</a:t>
            </a:r>
            <a:r>
              <a:rPr lang="en-US" dirty="0" smtClean="0">
                <a:solidFill>
                  <a:srgbClr val="4F81BD"/>
                </a:solidFill>
              </a:rPr>
              <a:t>.</a:t>
            </a:r>
            <a:endParaRPr lang="en-US" dirty="0">
              <a:solidFill>
                <a:srgbClr val="4F81BD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635000" y="1254125"/>
            <a:ext cx="3148014" cy="3728637"/>
          </a:xfrm>
          <a:custGeom>
            <a:avLst/>
            <a:gdLst>
              <a:gd name="connsiteX0" fmla="*/ 0 w 3148014"/>
              <a:gd name="connsiteY0" fmla="*/ 158750 h 3728637"/>
              <a:gd name="connsiteX1" fmla="*/ 0 w 3148014"/>
              <a:gd name="connsiteY1" fmla="*/ 158750 h 3728637"/>
              <a:gd name="connsiteX2" fmla="*/ 142875 w 3148014"/>
              <a:gd name="connsiteY2" fmla="*/ 142875 h 3728637"/>
              <a:gd name="connsiteX3" fmla="*/ 333375 w 3148014"/>
              <a:gd name="connsiteY3" fmla="*/ 127000 h 3728637"/>
              <a:gd name="connsiteX4" fmla="*/ 381000 w 3148014"/>
              <a:gd name="connsiteY4" fmla="*/ 95250 h 3728637"/>
              <a:gd name="connsiteX5" fmla="*/ 444500 w 3148014"/>
              <a:gd name="connsiteY5" fmla="*/ 79375 h 3728637"/>
              <a:gd name="connsiteX6" fmla="*/ 476250 w 3148014"/>
              <a:gd name="connsiteY6" fmla="*/ 31750 h 3728637"/>
              <a:gd name="connsiteX7" fmla="*/ 539750 w 3148014"/>
              <a:gd name="connsiteY7" fmla="*/ 15875 h 3728637"/>
              <a:gd name="connsiteX8" fmla="*/ 809625 w 3148014"/>
              <a:gd name="connsiteY8" fmla="*/ 31750 h 3728637"/>
              <a:gd name="connsiteX9" fmla="*/ 1587500 w 3148014"/>
              <a:gd name="connsiteY9" fmla="*/ 47625 h 3728637"/>
              <a:gd name="connsiteX10" fmla="*/ 2667000 w 3148014"/>
              <a:gd name="connsiteY10" fmla="*/ 15875 h 3728637"/>
              <a:gd name="connsiteX11" fmla="*/ 2936875 w 3148014"/>
              <a:gd name="connsiteY11" fmla="*/ 0 h 3728637"/>
              <a:gd name="connsiteX12" fmla="*/ 3111500 w 3148014"/>
              <a:gd name="connsiteY12" fmla="*/ 15875 h 3728637"/>
              <a:gd name="connsiteX13" fmla="*/ 3143250 w 3148014"/>
              <a:gd name="connsiteY13" fmla="*/ 63500 h 3728637"/>
              <a:gd name="connsiteX14" fmla="*/ 3111500 w 3148014"/>
              <a:gd name="connsiteY14" fmla="*/ 460375 h 3728637"/>
              <a:gd name="connsiteX15" fmla="*/ 3063875 w 3148014"/>
              <a:gd name="connsiteY15" fmla="*/ 1270000 h 3728637"/>
              <a:gd name="connsiteX16" fmla="*/ 3032125 w 3148014"/>
              <a:gd name="connsiteY16" fmla="*/ 1444625 h 3728637"/>
              <a:gd name="connsiteX17" fmla="*/ 3016250 w 3148014"/>
              <a:gd name="connsiteY17" fmla="*/ 1508125 h 3728637"/>
              <a:gd name="connsiteX18" fmla="*/ 2968625 w 3148014"/>
              <a:gd name="connsiteY18" fmla="*/ 1555750 h 3728637"/>
              <a:gd name="connsiteX19" fmla="*/ 2952750 w 3148014"/>
              <a:gd name="connsiteY19" fmla="*/ 1619250 h 3728637"/>
              <a:gd name="connsiteX20" fmla="*/ 2825750 w 3148014"/>
              <a:gd name="connsiteY20" fmla="*/ 1730375 h 3728637"/>
              <a:gd name="connsiteX21" fmla="*/ 2778125 w 3148014"/>
              <a:gd name="connsiteY21" fmla="*/ 1778000 h 3728637"/>
              <a:gd name="connsiteX22" fmla="*/ 2651125 w 3148014"/>
              <a:gd name="connsiteY22" fmla="*/ 1873250 h 3728637"/>
              <a:gd name="connsiteX23" fmla="*/ 2603500 w 3148014"/>
              <a:gd name="connsiteY23" fmla="*/ 1920875 h 3728637"/>
              <a:gd name="connsiteX24" fmla="*/ 2571750 w 3148014"/>
              <a:gd name="connsiteY24" fmla="*/ 1968500 h 3728637"/>
              <a:gd name="connsiteX25" fmla="*/ 2492375 w 3148014"/>
              <a:gd name="connsiteY25" fmla="*/ 2032000 h 3728637"/>
              <a:gd name="connsiteX26" fmla="*/ 2444750 w 3148014"/>
              <a:gd name="connsiteY26" fmla="*/ 2079625 h 3728637"/>
              <a:gd name="connsiteX27" fmla="*/ 2413000 w 3148014"/>
              <a:gd name="connsiteY27" fmla="*/ 2127250 h 3728637"/>
              <a:gd name="connsiteX28" fmla="*/ 2365375 w 3148014"/>
              <a:gd name="connsiteY28" fmla="*/ 2143125 h 3728637"/>
              <a:gd name="connsiteX29" fmla="*/ 2317750 w 3148014"/>
              <a:gd name="connsiteY29" fmla="*/ 2238375 h 3728637"/>
              <a:gd name="connsiteX30" fmla="*/ 2286000 w 3148014"/>
              <a:gd name="connsiteY30" fmla="*/ 2301875 h 3728637"/>
              <a:gd name="connsiteX31" fmla="*/ 2238375 w 3148014"/>
              <a:gd name="connsiteY31" fmla="*/ 2317750 h 3728637"/>
              <a:gd name="connsiteX32" fmla="*/ 2190750 w 3148014"/>
              <a:gd name="connsiteY32" fmla="*/ 2365375 h 3728637"/>
              <a:gd name="connsiteX33" fmla="*/ 2143125 w 3148014"/>
              <a:gd name="connsiteY33" fmla="*/ 2476500 h 3728637"/>
              <a:gd name="connsiteX34" fmla="*/ 2111375 w 3148014"/>
              <a:gd name="connsiteY34" fmla="*/ 2524125 h 3728637"/>
              <a:gd name="connsiteX35" fmla="*/ 2095500 w 3148014"/>
              <a:gd name="connsiteY35" fmla="*/ 2778125 h 3728637"/>
              <a:gd name="connsiteX36" fmla="*/ 2079625 w 3148014"/>
              <a:gd name="connsiteY36" fmla="*/ 2825750 h 3728637"/>
              <a:gd name="connsiteX37" fmla="*/ 2032000 w 3148014"/>
              <a:gd name="connsiteY37" fmla="*/ 2873375 h 3728637"/>
              <a:gd name="connsiteX38" fmla="*/ 1920875 w 3148014"/>
              <a:gd name="connsiteY38" fmla="*/ 3079750 h 3728637"/>
              <a:gd name="connsiteX39" fmla="*/ 1889125 w 3148014"/>
              <a:gd name="connsiteY39" fmla="*/ 3143250 h 3728637"/>
              <a:gd name="connsiteX40" fmla="*/ 1857375 w 3148014"/>
              <a:gd name="connsiteY40" fmla="*/ 3190875 h 3728637"/>
              <a:gd name="connsiteX41" fmla="*/ 1841500 w 3148014"/>
              <a:gd name="connsiteY41" fmla="*/ 3238500 h 3728637"/>
              <a:gd name="connsiteX42" fmla="*/ 1825625 w 3148014"/>
              <a:gd name="connsiteY42" fmla="*/ 3302000 h 3728637"/>
              <a:gd name="connsiteX43" fmla="*/ 1778000 w 3148014"/>
              <a:gd name="connsiteY43" fmla="*/ 3349625 h 3728637"/>
              <a:gd name="connsiteX44" fmla="*/ 1746250 w 3148014"/>
              <a:gd name="connsiteY44" fmla="*/ 3429000 h 3728637"/>
              <a:gd name="connsiteX45" fmla="*/ 1730375 w 3148014"/>
              <a:gd name="connsiteY45" fmla="*/ 3476625 h 3728637"/>
              <a:gd name="connsiteX46" fmla="*/ 1682750 w 3148014"/>
              <a:gd name="connsiteY46" fmla="*/ 3524250 h 3728637"/>
              <a:gd name="connsiteX47" fmla="*/ 1460500 w 3148014"/>
              <a:gd name="connsiteY47" fmla="*/ 3587750 h 3728637"/>
              <a:gd name="connsiteX48" fmla="*/ 1333500 w 3148014"/>
              <a:gd name="connsiteY48" fmla="*/ 3619500 h 3728637"/>
              <a:gd name="connsiteX49" fmla="*/ 1143000 w 3148014"/>
              <a:gd name="connsiteY49" fmla="*/ 3651250 h 3728637"/>
              <a:gd name="connsiteX50" fmla="*/ 952500 w 3148014"/>
              <a:gd name="connsiteY50" fmla="*/ 3635375 h 3728637"/>
              <a:gd name="connsiteX51" fmla="*/ 47625 w 3148014"/>
              <a:gd name="connsiteY51" fmla="*/ 3556000 h 3728637"/>
              <a:gd name="connsiteX52" fmla="*/ 63500 w 3148014"/>
              <a:gd name="connsiteY52" fmla="*/ 3159125 h 3728637"/>
              <a:gd name="connsiteX53" fmla="*/ 79375 w 3148014"/>
              <a:gd name="connsiteY53" fmla="*/ 3111500 h 3728637"/>
              <a:gd name="connsiteX54" fmla="*/ 95250 w 3148014"/>
              <a:gd name="connsiteY54" fmla="*/ 3032125 h 3728637"/>
              <a:gd name="connsiteX55" fmla="*/ 111125 w 3148014"/>
              <a:gd name="connsiteY55" fmla="*/ 2921000 h 3728637"/>
              <a:gd name="connsiteX56" fmla="*/ 142875 w 3148014"/>
              <a:gd name="connsiteY56" fmla="*/ 2682875 h 3728637"/>
              <a:gd name="connsiteX57" fmla="*/ 127000 w 3148014"/>
              <a:gd name="connsiteY57" fmla="*/ 2317750 h 3728637"/>
              <a:gd name="connsiteX58" fmla="*/ 79375 w 3148014"/>
              <a:gd name="connsiteY58" fmla="*/ 2238375 h 3728637"/>
              <a:gd name="connsiteX59" fmla="*/ 63500 w 3148014"/>
              <a:gd name="connsiteY59" fmla="*/ 2095500 h 3728637"/>
              <a:gd name="connsiteX60" fmla="*/ 79375 w 3148014"/>
              <a:gd name="connsiteY60" fmla="*/ 1587500 h 3728637"/>
              <a:gd name="connsiteX61" fmla="*/ 95250 w 3148014"/>
              <a:gd name="connsiteY61" fmla="*/ 1524000 h 3728637"/>
              <a:gd name="connsiteX62" fmla="*/ 127000 w 3148014"/>
              <a:gd name="connsiteY62" fmla="*/ 1444625 h 3728637"/>
              <a:gd name="connsiteX63" fmla="*/ 142875 w 3148014"/>
              <a:gd name="connsiteY63" fmla="*/ 1397000 h 3728637"/>
              <a:gd name="connsiteX64" fmla="*/ 158750 w 3148014"/>
              <a:gd name="connsiteY64" fmla="*/ 1270000 h 3728637"/>
              <a:gd name="connsiteX65" fmla="*/ 111125 w 3148014"/>
              <a:gd name="connsiteY65" fmla="*/ 809625 h 3728637"/>
              <a:gd name="connsiteX66" fmla="*/ 79375 w 3148014"/>
              <a:gd name="connsiteY66" fmla="*/ 603250 h 3728637"/>
              <a:gd name="connsiteX67" fmla="*/ 63500 w 3148014"/>
              <a:gd name="connsiteY67" fmla="*/ 127000 h 3728637"/>
              <a:gd name="connsiteX68" fmla="*/ 47625 w 3148014"/>
              <a:gd name="connsiteY68" fmla="*/ 174625 h 3728637"/>
              <a:gd name="connsiteX69" fmla="*/ 63500 w 3148014"/>
              <a:gd name="connsiteY69" fmla="*/ 190500 h 3728637"/>
              <a:gd name="connsiteX70" fmla="*/ 63500 w 3148014"/>
              <a:gd name="connsiteY70" fmla="*/ 190500 h 3728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3148014" h="3728637">
                <a:moveTo>
                  <a:pt x="0" y="158750"/>
                </a:moveTo>
                <a:lnTo>
                  <a:pt x="0" y="158750"/>
                </a:lnTo>
                <a:lnTo>
                  <a:pt x="142875" y="142875"/>
                </a:lnTo>
                <a:cubicBezTo>
                  <a:pt x="206308" y="136834"/>
                  <a:pt x="270892" y="139497"/>
                  <a:pt x="333375" y="127000"/>
                </a:cubicBezTo>
                <a:cubicBezTo>
                  <a:pt x="352084" y="123258"/>
                  <a:pt x="363463" y="102766"/>
                  <a:pt x="381000" y="95250"/>
                </a:cubicBezTo>
                <a:cubicBezTo>
                  <a:pt x="401054" y="86655"/>
                  <a:pt x="423333" y="84667"/>
                  <a:pt x="444500" y="79375"/>
                </a:cubicBezTo>
                <a:cubicBezTo>
                  <a:pt x="455083" y="63500"/>
                  <a:pt x="460375" y="42333"/>
                  <a:pt x="476250" y="31750"/>
                </a:cubicBezTo>
                <a:cubicBezTo>
                  <a:pt x="494404" y="19647"/>
                  <a:pt x="517932" y="15875"/>
                  <a:pt x="539750" y="15875"/>
                </a:cubicBezTo>
                <a:cubicBezTo>
                  <a:pt x="629864" y="15875"/>
                  <a:pt x="719553" y="29021"/>
                  <a:pt x="809625" y="31750"/>
                </a:cubicBezTo>
                <a:lnTo>
                  <a:pt x="1587500" y="47625"/>
                </a:lnTo>
                <a:cubicBezTo>
                  <a:pt x="2172036" y="8656"/>
                  <a:pt x="1511516" y="48889"/>
                  <a:pt x="2667000" y="15875"/>
                </a:cubicBezTo>
                <a:cubicBezTo>
                  <a:pt x="2757077" y="13301"/>
                  <a:pt x="2846917" y="5292"/>
                  <a:pt x="2936875" y="0"/>
                </a:cubicBezTo>
                <a:cubicBezTo>
                  <a:pt x="2995083" y="5292"/>
                  <a:pt x="3055636" y="-1314"/>
                  <a:pt x="3111500" y="15875"/>
                </a:cubicBezTo>
                <a:cubicBezTo>
                  <a:pt x="3129736" y="21486"/>
                  <a:pt x="3142456" y="44437"/>
                  <a:pt x="3143250" y="63500"/>
                </a:cubicBezTo>
                <a:cubicBezTo>
                  <a:pt x="3153518" y="309943"/>
                  <a:pt x="3149027" y="310268"/>
                  <a:pt x="3111500" y="460375"/>
                </a:cubicBezTo>
                <a:cubicBezTo>
                  <a:pt x="3087979" y="1401231"/>
                  <a:pt x="3135224" y="818121"/>
                  <a:pt x="3063875" y="1270000"/>
                </a:cubicBezTo>
                <a:cubicBezTo>
                  <a:pt x="3022153" y="1534239"/>
                  <a:pt x="3070815" y="1309210"/>
                  <a:pt x="3032125" y="1444625"/>
                </a:cubicBezTo>
                <a:cubicBezTo>
                  <a:pt x="3026131" y="1465604"/>
                  <a:pt x="3027075" y="1489182"/>
                  <a:pt x="3016250" y="1508125"/>
                </a:cubicBezTo>
                <a:cubicBezTo>
                  <a:pt x="3005111" y="1527618"/>
                  <a:pt x="2984500" y="1539875"/>
                  <a:pt x="2968625" y="1555750"/>
                </a:cubicBezTo>
                <a:cubicBezTo>
                  <a:pt x="2963333" y="1576917"/>
                  <a:pt x="2963575" y="1600307"/>
                  <a:pt x="2952750" y="1619250"/>
                </a:cubicBezTo>
                <a:cubicBezTo>
                  <a:pt x="2937020" y="1646777"/>
                  <a:pt x="2838359" y="1719342"/>
                  <a:pt x="2825750" y="1730375"/>
                </a:cubicBezTo>
                <a:cubicBezTo>
                  <a:pt x="2808854" y="1745159"/>
                  <a:pt x="2795501" y="1763783"/>
                  <a:pt x="2778125" y="1778000"/>
                </a:cubicBezTo>
                <a:cubicBezTo>
                  <a:pt x="2737170" y="1811509"/>
                  <a:pt x="2688543" y="1835832"/>
                  <a:pt x="2651125" y="1873250"/>
                </a:cubicBezTo>
                <a:cubicBezTo>
                  <a:pt x="2635250" y="1889125"/>
                  <a:pt x="2617873" y="1903628"/>
                  <a:pt x="2603500" y="1920875"/>
                </a:cubicBezTo>
                <a:cubicBezTo>
                  <a:pt x="2591286" y="1935532"/>
                  <a:pt x="2585241" y="1955009"/>
                  <a:pt x="2571750" y="1968500"/>
                </a:cubicBezTo>
                <a:cubicBezTo>
                  <a:pt x="2547791" y="1992459"/>
                  <a:pt x="2517875" y="2009688"/>
                  <a:pt x="2492375" y="2032000"/>
                </a:cubicBezTo>
                <a:cubicBezTo>
                  <a:pt x="2475479" y="2046784"/>
                  <a:pt x="2459123" y="2062378"/>
                  <a:pt x="2444750" y="2079625"/>
                </a:cubicBezTo>
                <a:cubicBezTo>
                  <a:pt x="2432536" y="2094282"/>
                  <a:pt x="2427898" y="2115331"/>
                  <a:pt x="2413000" y="2127250"/>
                </a:cubicBezTo>
                <a:cubicBezTo>
                  <a:pt x="2399933" y="2137703"/>
                  <a:pt x="2381250" y="2137833"/>
                  <a:pt x="2365375" y="2143125"/>
                </a:cubicBezTo>
                <a:cubicBezTo>
                  <a:pt x="2336269" y="2230443"/>
                  <a:pt x="2366989" y="2152207"/>
                  <a:pt x="2317750" y="2238375"/>
                </a:cubicBezTo>
                <a:cubicBezTo>
                  <a:pt x="2306009" y="2258922"/>
                  <a:pt x="2302734" y="2285141"/>
                  <a:pt x="2286000" y="2301875"/>
                </a:cubicBezTo>
                <a:cubicBezTo>
                  <a:pt x="2274167" y="2313708"/>
                  <a:pt x="2254250" y="2312458"/>
                  <a:pt x="2238375" y="2317750"/>
                </a:cubicBezTo>
                <a:cubicBezTo>
                  <a:pt x="2222500" y="2333625"/>
                  <a:pt x="2203799" y="2347106"/>
                  <a:pt x="2190750" y="2365375"/>
                </a:cubicBezTo>
                <a:cubicBezTo>
                  <a:pt x="2135693" y="2442454"/>
                  <a:pt x="2177672" y="2407406"/>
                  <a:pt x="2143125" y="2476500"/>
                </a:cubicBezTo>
                <a:cubicBezTo>
                  <a:pt x="2134592" y="2493565"/>
                  <a:pt x="2121958" y="2508250"/>
                  <a:pt x="2111375" y="2524125"/>
                </a:cubicBezTo>
                <a:cubicBezTo>
                  <a:pt x="2106083" y="2608792"/>
                  <a:pt x="2104381" y="2693759"/>
                  <a:pt x="2095500" y="2778125"/>
                </a:cubicBezTo>
                <a:cubicBezTo>
                  <a:pt x="2093748" y="2794767"/>
                  <a:pt x="2088907" y="2811827"/>
                  <a:pt x="2079625" y="2825750"/>
                </a:cubicBezTo>
                <a:cubicBezTo>
                  <a:pt x="2067172" y="2844430"/>
                  <a:pt x="2047875" y="2857500"/>
                  <a:pt x="2032000" y="2873375"/>
                </a:cubicBezTo>
                <a:cubicBezTo>
                  <a:pt x="1987223" y="3007707"/>
                  <a:pt x="2059354" y="2802792"/>
                  <a:pt x="1920875" y="3079750"/>
                </a:cubicBezTo>
                <a:cubicBezTo>
                  <a:pt x="1910292" y="3100917"/>
                  <a:pt x="1900866" y="3122703"/>
                  <a:pt x="1889125" y="3143250"/>
                </a:cubicBezTo>
                <a:cubicBezTo>
                  <a:pt x="1879659" y="3159816"/>
                  <a:pt x="1865908" y="3173810"/>
                  <a:pt x="1857375" y="3190875"/>
                </a:cubicBezTo>
                <a:cubicBezTo>
                  <a:pt x="1849891" y="3205842"/>
                  <a:pt x="1846097" y="3222410"/>
                  <a:pt x="1841500" y="3238500"/>
                </a:cubicBezTo>
                <a:cubicBezTo>
                  <a:pt x="1835506" y="3259479"/>
                  <a:pt x="1836450" y="3283057"/>
                  <a:pt x="1825625" y="3302000"/>
                </a:cubicBezTo>
                <a:cubicBezTo>
                  <a:pt x="1814486" y="3321493"/>
                  <a:pt x="1793875" y="3333750"/>
                  <a:pt x="1778000" y="3349625"/>
                </a:cubicBezTo>
                <a:cubicBezTo>
                  <a:pt x="1767417" y="3376083"/>
                  <a:pt x="1756256" y="3402318"/>
                  <a:pt x="1746250" y="3429000"/>
                </a:cubicBezTo>
                <a:cubicBezTo>
                  <a:pt x="1740374" y="3444668"/>
                  <a:pt x="1739657" y="3462702"/>
                  <a:pt x="1730375" y="3476625"/>
                </a:cubicBezTo>
                <a:cubicBezTo>
                  <a:pt x="1717922" y="3495305"/>
                  <a:pt x="1701019" y="3511201"/>
                  <a:pt x="1682750" y="3524250"/>
                </a:cubicBezTo>
                <a:cubicBezTo>
                  <a:pt x="1613974" y="3573375"/>
                  <a:pt x="1544419" y="3566770"/>
                  <a:pt x="1460500" y="3587750"/>
                </a:cubicBezTo>
                <a:cubicBezTo>
                  <a:pt x="1418167" y="3598333"/>
                  <a:pt x="1376698" y="3613329"/>
                  <a:pt x="1333500" y="3619500"/>
                </a:cubicBezTo>
                <a:cubicBezTo>
                  <a:pt x="1195664" y="3639191"/>
                  <a:pt x="1259066" y="3628037"/>
                  <a:pt x="1143000" y="3651250"/>
                </a:cubicBezTo>
                <a:cubicBezTo>
                  <a:pt x="1079500" y="3645958"/>
                  <a:pt x="1016193" y="3637248"/>
                  <a:pt x="952500" y="3635375"/>
                </a:cubicBezTo>
                <a:cubicBezTo>
                  <a:pt x="39035" y="3608508"/>
                  <a:pt x="135578" y="3907812"/>
                  <a:pt x="47625" y="3556000"/>
                </a:cubicBezTo>
                <a:cubicBezTo>
                  <a:pt x="52917" y="3423708"/>
                  <a:pt x="54067" y="3291186"/>
                  <a:pt x="63500" y="3159125"/>
                </a:cubicBezTo>
                <a:cubicBezTo>
                  <a:pt x="64692" y="3142434"/>
                  <a:pt x="75316" y="3127734"/>
                  <a:pt x="79375" y="3111500"/>
                </a:cubicBezTo>
                <a:cubicBezTo>
                  <a:pt x="85919" y="3085323"/>
                  <a:pt x="90814" y="3058740"/>
                  <a:pt x="95250" y="3032125"/>
                </a:cubicBezTo>
                <a:cubicBezTo>
                  <a:pt x="101401" y="2995216"/>
                  <a:pt x="105435" y="2957983"/>
                  <a:pt x="111125" y="2921000"/>
                </a:cubicBezTo>
                <a:cubicBezTo>
                  <a:pt x="139628" y="2735729"/>
                  <a:pt x="116373" y="2921390"/>
                  <a:pt x="142875" y="2682875"/>
                </a:cubicBezTo>
                <a:cubicBezTo>
                  <a:pt x="137583" y="2561167"/>
                  <a:pt x="144228" y="2438349"/>
                  <a:pt x="127000" y="2317750"/>
                </a:cubicBezTo>
                <a:cubicBezTo>
                  <a:pt x="122636" y="2287205"/>
                  <a:pt x="87852" y="2268043"/>
                  <a:pt x="79375" y="2238375"/>
                </a:cubicBezTo>
                <a:cubicBezTo>
                  <a:pt x="66211" y="2192301"/>
                  <a:pt x="68792" y="2143125"/>
                  <a:pt x="63500" y="2095500"/>
                </a:cubicBezTo>
                <a:cubicBezTo>
                  <a:pt x="68792" y="1926167"/>
                  <a:pt x="69977" y="1756655"/>
                  <a:pt x="79375" y="1587500"/>
                </a:cubicBezTo>
                <a:cubicBezTo>
                  <a:pt x="80585" y="1565715"/>
                  <a:pt x="88351" y="1544698"/>
                  <a:pt x="95250" y="1524000"/>
                </a:cubicBezTo>
                <a:cubicBezTo>
                  <a:pt x="104261" y="1496966"/>
                  <a:pt x="116994" y="1471307"/>
                  <a:pt x="127000" y="1444625"/>
                </a:cubicBezTo>
                <a:cubicBezTo>
                  <a:pt x="132876" y="1428957"/>
                  <a:pt x="137583" y="1412875"/>
                  <a:pt x="142875" y="1397000"/>
                </a:cubicBezTo>
                <a:cubicBezTo>
                  <a:pt x="148167" y="1354667"/>
                  <a:pt x="161053" y="1312601"/>
                  <a:pt x="158750" y="1270000"/>
                </a:cubicBezTo>
                <a:cubicBezTo>
                  <a:pt x="150423" y="1115948"/>
                  <a:pt x="141381" y="960906"/>
                  <a:pt x="111125" y="809625"/>
                </a:cubicBezTo>
                <a:cubicBezTo>
                  <a:pt x="86883" y="688416"/>
                  <a:pt x="98597" y="757024"/>
                  <a:pt x="79375" y="603250"/>
                </a:cubicBezTo>
                <a:cubicBezTo>
                  <a:pt x="74083" y="444500"/>
                  <a:pt x="75234" y="285404"/>
                  <a:pt x="63500" y="127000"/>
                </a:cubicBezTo>
                <a:cubicBezTo>
                  <a:pt x="62264" y="110312"/>
                  <a:pt x="47625" y="157891"/>
                  <a:pt x="47625" y="174625"/>
                </a:cubicBezTo>
                <a:lnTo>
                  <a:pt x="63500" y="190500"/>
                </a:lnTo>
                <a:lnTo>
                  <a:pt x="63500" y="190500"/>
                </a:lnTo>
              </a:path>
            </a:pathLst>
          </a:custGeom>
          <a:ln w="28575" cmpd="sng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0174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</p:bldLst>
  </p:timing>
</p:sld>
</file>

<file path=ppt/theme/theme1.xml><?xml version="1.0" encoding="utf-8"?>
<a:theme xmlns:a="http://schemas.openxmlformats.org/drawingml/2006/main" name="preswntacio conferenciants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TA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preswntacio conferenciants-1</Template>
  <TotalTime>1739</TotalTime>
  <Words>1116</Words>
  <Application>Microsoft Macintosh PowerPoint</Application>
  <PresentationFormat>On-screen Show (4:3)</PresentationFormat>
  <Paragraphs>165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preswntacio conferenciants-1</vt:lpstr>
      <vt:lpstr>NTATheme1</vt:lpstr>
      <vt:lpstr>Sesión 2. Visión de conjunto de las CNT Taller de envejecimiento y CNT Noviembre 2013</vt:lpstr>
      <vt:lpstr>Introducción</vt:lpstr>
      <vt:lpstr>Antecedentes</vt:lpstr>
      <vt:lpstr>La economía generacional</vt:lpstr>
      <vt:lpstr>Las transferencias generacionales</vt:lpstr>
      <vt:lpstr>Componentes de las CNT</vt:lpstr>
      <vt:lpstr>Las CNT y el Sistema de Cuentas Nacionales (SCN)</vt:lpstr>
      <vt:lpstr>PowerPoint Presentation</vt:lpstr>
      <vt:lpstr>Organización de las cuentas</vt:lpstr>
      <vt:lpstr>Capítulo 3 del Manual</vt:lpstr>
      <vt:lpstr>Capítulo 3 del Manual</vt:lpstr>
      <vt:lpstr>3.1 Insumos </vt:lpstr>
      <vt:lpstr>3.1 Insumos cont.</vt:lpstr>
      <vt:lpstr>3.1 Insumos cont.</vt:lpstr>
      <vt:lpstr>Capítulo 3 del Manual</vt:lpstr>
      <vt:lpstr>3.2 Crear base de micro-datos </vt:lpstr>
      <vt:lpstr>Capítulo 3 del Manual</vt:lpstr>
      <vt:lpstr>3.3 Técnicas básicas</vt:lpstr>
      <vt:lpstr>Capítulo 3 del Manual</vt:lpstr>
      <vt:lpstr>PowerPoint Presentation</vt:lpstr>
      <vt:lpstr>Ejercicio: los datos y antecedentes de mi país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Jordi Roca</dc:creator>
  <cp:lastModifiedBy>Luis Rosero</cp:lastModifiedBy>
  <cp:revision>61</cp:revision>
  <dcterms:created xsi:type="dcterms:W3CDTF">2013-05-28T20:42:25Z</dcterms:created>
  <dcterms:modified xsi:type="dcterms:W3CDTF">2013-11-26T13:12:17Z</dcterms:modified>
</cp:coreProperties>
</file>